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5"/>
  </p:notesMasterIdLst>
  <p:sldIdLst>
    <p:sldId id="256" r:id="rId2"/>
    <p:sldId id="258" r:id="rId3"/>
    <p:sldId id="423" r:id="rId4"/>
    <p:sldId id="424" r:id="rId5"/>
    <p:sldId id="425" r:id="rId6"/>
    <p:sldId id="426" r:id="rId7"/>
    <p:sldId id="259" r:id="rId8"/>
    <p:sldId id="355" r:id="rId9"/>
    <p:sldId id="318" r:id="rId10"/>
    <p:sldId id="319" r:id="rId11"/>
    <p:sldId id="320" r:id="rId12"/>
    <p:sldId id="303" r:id="rId13"/>
    <p:sldId id="281" r:id="rId14"/>
    <p:sldId id="282" r:id="rId15"/>
    <p:sldId id="293" r:id="rId16"/>
    <p:sldId id="292" r:id="rId17"/>
    <p:sldId id="296" r:id="rId18"/>
    <p:sldId id="502" r:id="rId19"/>
    <p:sldId id="294" r:id="rId20"/>
    <p:sldId id="389" r:id="rId21"/>
    <p:sldId id="390" r:id="rId22"/>
    <p:sldId id="391" r:id="rId23"/>
    <p:sldId id="392" r:id="rId24"/>
    <p:sldId id="393" r:id="rId25"/>
    <p:sldId id="394" r:id="rId26"/>
    <p:sldId id="395" r:id="rId27"/>
    <p:sldId id="295" r:id="rId28"/>
    <p:sldId id="283" r:id="rId29"/>
    <p:sldId id="286" r:id="rId30"/>
    <p:sldId id="316" r:id="rId31"/>
    <p:sldId id="287" r:id="rId32"/>
    <p:sldId id="288" r:id="rId33"/>
    <p:sldId id="291" r:id="rId34"/>
    <p:sldId id="290" r:id="rId35"/>
    <p:sldId id="289" r:id="rId36"/>
    <p:sldId id="398" r:id="rId37"/>
    <p:sldId id="399" r:id="rId38"/>
    <p:sldId id="401" r:id="rId39"/>
    <p:sldId id="433" r:id="rId40"/>
    <p:sldId id="284" r:id="rId41"/>
    <p:sldId id="297" r:id="rId42"/>
    <p:sldId id="298" r:id="rId43"/>
    <p:sldId id="302" r:id="rId44"/>
    <p:sldId id="387" r:id="rId45"/>
    <p:sldId id="449" r:id="rId46"/>
    <p:sldId id="299" r:id="rId47"/>
    <p:sldId id="435" r:id="rId48"/>
    <p:sldId id="300" r:id="rId49"/>
    <p:sldId id="301" r:id="rId50"/>
    <p:sldId id="434" r:id="rId51"/>
    <p:sldId id="285" r:id="rId52"/>
    <p:sldId id="308" r:id="rId53"/>
    <p:sldId id="504" r:id="rId54"/>
    <p:sldId id="505" r:id="rId55"/>
    <p:sldId id="506" r:id="rId56"/>
    <p:sldId id="507" r:id="rId57"/>
    <p:sldId id="508" r:id="rId58"/>
    <p:sldId id="509" r:id="rId59"/>
    <p:sldId id="510" r:id="rId60"/>
    <p:sldId id="511" r:id="rId61"/>
    <p:sldId id="512" r:id="rId62"/>
    <p:sldId id="513" r:id="rId63"/>
    <p:sldId id="356" r:id="rId64"/>
    <p:sldId id="385" r:id="rId65"/>
    <p:sldId id="388" r:id="rId66"/>
    <p:sldId id="307" r:id="rId67"/>
    <p:sldId id="437" r:id="rId68"/>
    <p:sldId id="443" r:id="rId69"/>
    <p:sldId id="441" r:id="rId70"/>
    <p:sldId id="442" r:id="rId71"/>
    <p:sldId id="450" r:id="rId72"/>
    <p:sldId id="495" r:id="rId73"/>
    <p:sldId id="325" r:id="rId74"/>
    <p:sldId id="515" r:id="rId75"/>
    <p:sldId id="471" r:id="rId76"/>
    <p:sldId id="479" r:id="rId77"/>
    <p:sldId id="490" r:id="rId78"/>
    <p:sldId id="491" r:id="rId79"/>
    <p:sldId id="514" r:id="rId80"/>
    <p:sldId id="492" r:id="rId81"/>
    <p:sldId id="493" r:id="rId82"/>
    <p:sldId id="494" r:id="rId83"/>
    <p:sldId id="516" r:id="rId8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2F70"/>
    <a:srgbClr val="E98930"/>
    <a:srgbClr val="222222"/>
    <a:srgbClr val="92D7E8"/>
    <a:srgbClr val="BC0B08"/>
    <a:srgbClr val="4DCB41"/>
    <a:srgbClr val="4DCBB3"/>
    <a:srgbClr val="1D92C5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6407EF-6943-A344-9543-314C4202C755}" v="1" dt="2026-04-17T08:50:14.6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48"/>
    <p:restoredTop sz="94422"/>
  </p:normalViewPr>
  <p:slideViewPr>
    <p:cSldViewPr snapToGrid="0" snapToObjects="1">
      <p:cViewPr varScale="1">
        <p:scale>
          <a:sx n="116" d="100"/>
          <a:sy n="116" d="100"/>
        </p:scale>
        <p:origin x="6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microsoft.com/office/2015/10/relationships/revisionInfo" Target="revisionInfo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7501D1-FC71-C041-B1B5-04F34686C501}" type="datetimeFigureOut">
              <a:rPr lang="en-US" smtClean="0"/>
              <a:t>4/16/26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124D75-CDE4-A643-8B20-95F7DB96F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259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24D75-CDE4-A643-8B20-95F7DB96FF6C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804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B8C87-A48A-764A-950F-31B5841F7B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7B7C71-ED9F-A040-A802-E859A14D66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3D37BE-4CCE-6342-8128-6BF206323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1DD84-9422-3541-AD69-D58997BE9155}" type="datetimeFigureOut">
              <a:rPr lang="en-US" smtClean="0"/>
              <a:t>4/16/26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D9ADF5-4C9E-FB4B-9558-BCAF4D140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7F85DC-814B-8D42-BAB0-16C31120A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AF56D-092F-9E44-8FD1-68676A110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180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BAF99-C5DE-B94B-87F6-3AC831E1F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E08C65-065C-D647-8D89-12C5B15728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B49DFC-CA4A-594F-8BC0-2D073AD00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1DD84-9422-3541-AD69-D58997BE9155}" type="datetimeFigureOut">
              <a:rPr lang="en-US" smtClean="0"/>
              <a:t>4/16/26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AF3166-78D6-224E-864B-21E6E06C7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2DCB86-1EFD-1F4C-89AC-3081C6F11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AF56D-092F-9E44-8FD1-68676A110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506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E870CE-436F-AE45-ACCA-B452C16B47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0A1F61-3F24-C04D-8E38-27B4218094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2C1F8-739D-2048-976B-72FEEB2F7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1DD84-9422-3541-AD69-D58997BE9155}" type="datetimeFigureOut">
              <a:rPr lang="en-US" smtClean="0"/>
              <a:t>4/16/26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B963A3-0563-6D42-8F73-DD5314697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5ECA4-F63F-F54F-BE4C-56CB8965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AF56D-092F-9E44-8FD1-68676A110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110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0DD53-BBA4-A445-9ACA-390910784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23B156-5603-934E-B670-E4D6EB27DB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FC0034-38BE-D842-B07D-265BDFF83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1DD84-9422-3541-AD69-D58997BE9155}" type="datetimeFigureOut">
              <a:rPr lang="en-US" smtClean="0"/>
              <a:t>4/16/26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BDE4A9-1D6A-3249-9D94-88E410650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CD024E-7286-7F40-AA3A-C8C644D96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AF56D-092F-9E44-8FD1-68676A110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070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896AC-8921-2043-9ADF-3FEF9DEEE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6DC4B8-432B-A341-8B38-C4D20D02C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E24BBE-AD5C-1F43-9EBC-15475857A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1DD84-9422-3541-AD69-D58997BE9155}" type="datetimeFigureOut">
              <a:rPr lang="en-US" smtClean="0"/>
              <a:t>4/16/26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FF63E-F7D4-9B41-A521-9D6DD9AAB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CDA217-D191-5A46-82C3-88A813D5B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AF56D-092F-9E44-8FD1-68676A110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703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C6A9C-CCA8-C442-9C98-D89D486C8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EB9AF-580A-514E-B38E-B78994828B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58233B-9595-1344-8F3B-A12DD4FCFC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29DD16-595B-5E43-B834-AEC13EFD7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1DD84-9422-3541-AD69-D58997BE9155}" type="datetimeFigureOut">
              <a:rPr lang="en-US" smtClean="0"/>
              <a:t>4/16/26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FAA28F-9486-7B42-8030-DC07803EB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1ECD2E-8650-1F48-882D-A3A5A0C2A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AF56D-092F-9E44-8FD1-68676A110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493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ECBB6-0687-7640-94DA-5502AB752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15C70F-263A-064D-9155-8F7E79FCC7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26B19D-704B-0146-A817-41915CA27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E83F88-B3C7-9E40-A738-95AB0B0446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6E0562-C3A4-5541-851F-57DF8EF4A9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C35D55-FF46-2B4F-8EF3-3367151E7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1DD84-9422-3541-AD69-D58997BE9155}" type="datetimeFigureOut">
              <a:rPr lang="en-US" smtClean="0"/>
              <a:t>4/16/26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1F3E3C-3E15-8244-810A-65776261A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D3DF15-1A40-2C49-AFA0-C547DF4E4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AF56D-092F-9E44-8FD1-68676A110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821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CC4A5-DF69-4B46-B9E8-A746CEFE2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EA7EFA-FB99-4A4E-9CB5-3D19705D1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1DD84-9422-3541-AD69-D58997BE9155}" type="datetimeFigureOut">
              <a:rPr lang="en-US" smtClean="0"/>
              <a:t>4/16/26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D1DDA5-A0EC-AD4D-A81C-65CA8D071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6CC53C-91C9-4E41-A02C-1954559D8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AF56D-092F-9E44-8FD1-68676A110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029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3F4153-75A7-E44C-91AD-E68BFC901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1DD84-9422-3541-AD69-D58997BE9155}" type="datetimeFigureOut">
              <a:rPr lang="en-US" smtClean="0"/>
              <a:t>4/16/26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60601A-D352-AC4D-9D11-82BCDE3D5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3902F9-93AD-1649-A7E9-945577453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AF56D-092F-9E44-8FD1-68676A110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840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FB007-4929-C24F-95C7-1D9EBC060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4A7EA-4DD3-7745-AF81-A746277B3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CAE912-DA21-9F41-B7BC-273D3DE51C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79E016-FD1C-0345-B18A-B264FFAC9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1DD84-9422-3541-AD69-D58997BE9155}" type="datetimeFigureOut">
              <a:rPr lang="en-US" smtClean="0"/>
              <a:t>4/16/26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85874E-69C7-6B49-9458-A6A25B20C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289891-3F52-564E-9122-611371ACA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AF56D-092F-9E44-8FD1-68676A110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831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9877E-5D70-6840-A071-9BCB361D5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A9D4AA-6340-C44A-96A2-D0AFED968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455914-9BAA-AE4E-B3EB-8BA37FDF2A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EB226A-3200-8446-B285-A14DB1AB0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1DD84-9422-3541-AD69-D58997BE9155}" type="datetimeFigureOut">
              <a:rPr lang="en-US" smtClean="0"/>
              <a:t>4/16/26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2DBD77-1B1C-604C-A672-F28301A2E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7EE0B7-4F8D-554F-9CF1-AE9EB3CDB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AF56D-092F-9E44-8FD1-68676A110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928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9E510D-624D-F543-A25D-9F6BF2AAD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198CD6-6616-5949-8A5A-9E8158C2D9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8DC0D-E44D-CC47-B4FE-4ABE2675EC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D1DD84-9422-3541-AD69-D58997BE9155}" type="datetimeFigureOut">
              <a:rPr lang="en-US" smtClean="0"/>
              <a:t>4/16/26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4AF4B-933D-5F40-BDE4-F0538DC299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EEEECD-BCDA-6F4E-88EB-22554A0F1D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AAF56D-092F-9E44-8FD1-68676A110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507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9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9.png"/><Relationship Id="rId4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tiff"/><Relationship Id="rId5" Type="http://schemas.openxmlformats.org/officeDocument/2006/relationships/image" Target="../media/image38.png"/><Relationship Id="rId4" Type="http://schemas.openxmlformats.org/officeDocument/2006/relationships/image" Target="../media/image37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gi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9.png"/><Relationship Id="rId4" Type="http://schemas.openxmlformats.org/officeDocument/2006/relationships/image" Target="../media/image17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emf"/><Relationship Id="rId5" Type="http://schemas.openxmlformats.org/officeDocument/2006/relationships/image" Target="../media/image55.emf"/><Relationship Id="rId4" Type="http://schemas.openxmlformats.org/officeDocument/2006/relationships/image" Target="../media/image54.em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9.png"/><Relationship Id="rId4" Type="http://schemas.openxmlformats.org/officeDocument/2006/relationships/image" Target="../media/image1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jpeg"/><Relationship Id="rId4" Type="http://schemas.openxmlformats.org/officeDocument/2006/relationships/image" Target="../media/image75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tif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2E5B3DB-F7BD-5D45-8650-12699F846796}"/>
              </a:ext>
            </a:extLst>
          </p:cNvPr>
          <p:cNvSpPr/>
          <p:nvPr/>
        </p:nvSpPr>
        <p:spPr>
          <a:xfrm>
            <a:off x="-6286" y="0"/>
            <a:ext cx="12192000" cy="685800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CEDBDED9-C881-B543-A079-F761F0472E8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8072" y="1872779"/>
            <a:ext cx="5675855" cy="147087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88B0D0B-2DCA-7B4B-BFF4-BD3626FF51C8}"/>
              </a:ext>
            </a:extLst>
          </p:cNvPr>
          <p:cNvSpPr txBox="1"/>
          <p:nvPr/>
        </p:nvSpPr>
        <p:spPr>
          <a:xfrm>
            <a:off x="2852830" y="3092279"/>
            <a:ext cx="64150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spc="7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INTRODUCTION TO GREAT DESIGN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5C073A-0704-894A-BB20-304872F916BC}"/>
              </a:ext>
            </a:extLst>
          </p:cNvPr>
          <p:cNvSpPr txBox="1"/>
          <p:nvPr/>
        </p:nvSpPr>
        <p:spPr>
          <a:xfrm>
            <a:off x="3513990" y="3967230"/>
            <a:ext cx="52406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000" spc="-2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WORKSHOP STARTS 9.30AM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BF95489-9F22-3343-A65C-EB36A603595C}"/>
              </a:ext>
            </a:extLst>
          </p:cNvPr>
          <p:cNvSpPr/>
          <p:nvPr/>
        </p:nvSpPr>
        <p:spPr>
          <a:xfrm>
            <a:off x="3571876" y="4138048"/>
            <a:ext cx="257175" cy="257175"/>
          </a:xfrm>
          <a:prstGeom prst="ellipse">
            <a:avLst/>
          </a:prstGeom>
          <a:solidFill>
            <a:srgbClr val="1D92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EB67F54-CC49-024E-A164-9FA6751F1C48}"/>
              </a:ext>
            </a:extLst>
          </p:cNvPr>
          <p:cNvCxnSpPr/>
          <p:nvPr/>
        </p:nvCxnSpPr>
        <p:spPr>
          <a:xfrm>
            <a:off x="3571876" y="3742944"/>
            <a:ext cx="5035676" cy="0"/>
          </a:xfrm>
          <a:prstGeom prst="line">
            <a:avLst/>
          </a:prstGeom>
          <a:ln>
            <a:solidFill>
              <a:srgbClr val="1D92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2530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guitar&#10;&#10;Description automatically generated">
            <a:extLst>
              <a:ext uri="{FF2B5EF4-FFF2-40B4-BE49-F238E27FC236}">
                <a16:creationId xmlns:a16="http://schemas.microsoft.com/office/drawing/2014/main" id="{A2204770-75F8-5D4B-B783-161F1DD6C67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1129" y="-274131"/>
            <a:ext cx="12590196" cy="83410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AFBBFF-75FC-6F4C-9375-52F6E3D259E2}"/>
              </a:ext>
            </a:extLst>
          </p:cNvPr>
          <p:cNvSpPr txBox="1"/>
          <p:nvPr/>
        </p:nvSpPr>
        <p:spPr>
          <a:xfrm>
            <a:off x="1107267" y="3091370"/>
            <a:ext cx="997746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</a:rPr>
              <a:t>YOU HAVE A NATURAL TALENT</a:t>
            </a:r>
          </a:p>
        </p:txBody>
      </p:sp>
      <p:pic>
        <p:nvPicPr>
          <p:cNvPr id="7" name="Picture 6" descr="A picture containing drawing, light&#10;&#10;Description automatically generated">
            <a:extLst>
              <a:ext uri="{FF2B5EF4-FFF2-40B4-BE49-F238E27FC236}">
                <a16:creationId xmlns:a16="http://schemas.microsoft.com/office/drawing/2014/main" id="{49C30F8F-3D92-164D-9774-31C4C38160E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772" y="1035620"/>
            <a:ext cx="2588291" cy="60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223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walking in the rain&#10;&#10;Description automatically generated">
            <a:extLst>
              <a:ext uri="{FF2B5EF4-FFF2-40B4-BE49-F238E27FC236}">
                <a16:creationId xmlns:a16="http://schemas.microsoft.com/office/drawing/2014/main" id="{A5D17E2C-23CE-E245-81B9-C4B395FCD7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AFBBFF-75FC-6F4C-9375-52F6E3D259E2}"/>
              </a:ext>
            </a:extLst>
          </p:cNvPr>
          <p:cNvSpPr txBox="1"/>
          <p:nvPr/>
        </p:nvSpPr>
        <p:spPr>
          <a:xfrm>
            <a:off x="1107267" y="3091370"/>
            <a:ext cx="997746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</a:rPr>
              <a:t>ANYONE CAN IMPROVE</a:t>
            </a:r>
          </a:p>
        </p:txBody>
      </p:sp>
      <p:pic>
        <p:nvPicPr>
          <p:cNvPr id="7" name="Picture 6" descr="A picture containing drawing, light&#10;&#10;Description automatically generated">
            <a:extLst>
              <a:ext uri="{FF2B5EF4-FFF2-40B4-BE49-F238E27FC236}">
                <a16:creationId xmlns:a16="http://schemas.microsoft.com/office/drawing/2014/main" id="{49C30F8F-3D92-164D-9774-31C4C38160E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772" y="1035620"/>
            <a:ext cx="2588291" cy="60495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6DCEC6B-44D8-6041-A3EE-63FC67A2CB8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3D6D9E5-0B55-BD40-8536-351B23B36DEB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85000"/>
                <a:alpha val="9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 descr="A picture containing object, clock, drawing, meter&#10;&#10;Description automatically generated">
              <a:extLst>
                <a:ext uri="{FF2B5EF4-FFF2-40B4-BE49-F238E27FC236}">
                  <a16:creationId xmlns:a16="http://schemas.microsoft.com/office/drawing/2014/main" id="{1B71EF28-5C30-8F49-BF69-FA1C84512C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01127" y="970198"/>
              <a:ext cx="2514601" cy="651649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A9F1B42-9B1D-2A44-9085-759A938AED57}"/>
              </a:ext>
            </a:extLst>
          </p:cNvPr>
          <p:cNvGrpSpPr/>
          <p:nvPr/>
        </p:nvGrpSpPr>
        <p:grpSpPr>
          <a:xfrm>
            <a:off x="4718095" y="1251399"/>
            <a:ext cx="2577240" cy="3983345"/>
            <a:chOff x="4718095" y="1251399"/>
            <a:chExt cx="2577240" cy="398334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9550359-8709-D544-9720-2C65CB162D8F}"/>
                </a:ext>
              </a:extLst>
            </p:cNvPr>
            <p:cNvSpPr/>
            <p:nvPr/>
          </p:nvSpPr>
          <p:spPr>
            <a:xfrm>
              <a:off x="5925549" y="1728401"/>
              <a:ext cx="170450" cy="3022600"/>
            </a:xfrm>
            <a:prstGeom prst="rect">
              <a:avLst/>
            </a:prstGeom>
            <a:solidFill>
              <a:srgbClr val="F18F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3D8D64D-D2F0-204E-B5FD-8CBBFF9D0176}"/>
                </a:ext>
              </a:extLst>
            </p:cNvPr>
            <p:cNvSpPr/>
            <p:nvPr/>
          </p:nvSpPr>
          <p:spPr>
            <a:xfrm rot="5400000">
              <a:off x="5939172" y="3978166"/>
              <a:ext cx="143203" cy="1888670"/>
            </a:xfrm>
            <a:prstGeom prst="rect">
              <a:avLst/>
            </a:prstGeom>
            <a:solidFill>
              <a:srgbClr val="F18F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E4EB40-F4A0-3B4B-8CEA-FB36326083E1}"/>
                </a:ext>
              </a:extLst>
            </p:cNvPr>
            <p:cNvSpPr/>
            <p:nvPr/>
          </p:nvSpPr>
          <p:spPr>
            <a:xfrm rot="5400000">
              <a:off x="5935114" y="3874523"/>
              <a:ext cx="143202" cy="2577240"/>
            </a:xfrm>
            <a:prstGeom prst="rect">
              <a:avLst/>
            </a:prstGeom>
            <a:solidFill>
              <a:srgbClr val="F18F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DEF50B2-3BC8-464C-97CD-AFE7D7DBB343}"/>
                </a:ext>
              </a:extLst>
            </p:cNvPr>
            <p:cNvSpPr/>
            <p:nvPr/>
          </p:nvSpPr>
          <p:spPr>
            <a:xfrm>
              <a:off x="5775532" y="1251399"/>
              <a:ext cx="459034" cy="395430"/>
            </a:xfrm>
            <a:prstGeom prst="rect">
              <a:avLst/>
            </a:prstGeom>
            <a:solidFill>
              <a:srgbClr val="F18F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091A79B6-2133-F64A-A000-5D83BB9F796E}"/>
              </a:ext>
            </a:extLst>
          </p:cNvPr>
          <p:cNvSpPr/>
          <p:nvPr/>
        </p:nvSpPr>
        <p:spPr>
          <a:xfrm rot="5400000">
            <a:off x="5933446" y="638001"/>
            <a:ext cx="143204" cy="4129823"/>
          </a:xfrm>
          <a:prstGeom prst="rect">
            <a:avLst/>
          </a:prstGeom>
          <a:solidFill>
            <a:srgbClr val="F18F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D6D1B0A-7063-4E44-B6ED-82729BAFD39D}"/>
              </a:ext>
            </a:extLst>
          </p:cNvPr>
          <p:cNvGrpSpPr/>
          <p:nvPr/>
        </p:nvGrpSpPr>
        <p:grpSpPr>
          <a:xfrm>
            <a:off x="2641481" y="2694513"/>
            <a:ext cx="2938209" cy="1181165"/>
            <a:chOff x="2291232" y="2963814"/>
            <a:chExt cx="2938209" cy="118116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D42CCF5-979C-5641-9796-2E59F5187C54}"/>
                </a:ext>
              </a:extLst>
            </p:cNvPr>
            <p:cNvSpPr txBox="1"/>
            <p:nvPr/>
          </p:nvSpPr>
          <p:spPr>
            <a:xfrm>
              <a:off x="2291232" y="3462277"/>
              <a:ext cx="2938209" cy="53937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4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FUNCTION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FA16C59-E1B6-6642-9A3C-118C6FB2AF87}"/>
                </a:ext>
              </a:extLst>
            </p:cNvPr>
            <p:cNvSpPr/>
            <p:nvPr/>
          </p:nvSpPr>
          <p:spPr>
            <a:xfrm flipH="1">
              <a:off x="3695700" y="2963814"/>
              <a:ext cx="91440" cy="368200"/>
            </a:xfrm>
            <a:prstGeom prst="rect">
              <a:avLst/>
            </a:prstGeom>
            <a:solidFill>
              <a:srgbClr val="F18F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7C4ED95-E75F-FF44-AEC8-F7CA5DBBB7A6}"/>
                </a:ext>
              </a:extLst>
            </p:cNvPr>
            <p:cNvSpPr/>
            <p:nvPr/>
          </p:nvSpPr>
          <p:spPr>
            <a:xfrm rot="5400000" flipH="1">
              <a:off x="3698455" y="2676408"/>
              <a:ext cx="91440" cy="2845702"/>
            </a:xfrm>
            <a:prstGeom prst="rect">
              <a:avLst/>
            </a:prstGeom>
            <a:solidFill>
              <a:srgbClr val="F18F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ED1574C-3CBF-6E42-BE3A-AB9983A5A9B9}"/>
              </a:ext>
            </a:extLst>
          </p:cNvPr>
          <p:cNvGrpSpPr/>
          <p:nvPr/>
        </p:nvGrpSpPr>
        <p:grpSpPr>
          <a:xfrm>
            <a:off x="6504273" y="2689064"/>
            <a:ext cx="2938209" cy="1191013"/>
            <a:chOff x="6154024" y="2937884"/>
            <a:chExt cx="2938209" cy="119101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CB706AE-C5E6-0042-A8BE-0AC9F6421206}"/>
                </a:ext>
              </a:extLst>
            </p:cNvPr>
            <p:cNvSpPr txBox="1"/>
            <p:nvPr/>
          </p:nvSpPr>
          <p:spPr>
            <a:xfrm>
              <a:off x="6154024" y="3462277"/>
              <a:ext cx="2938209" cy="53937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4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AESTHETIC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78B170B-E43A-C843-BF06-E19D9F0488D9}"/>
                </a:ext>
              </a:extLst>
            </p:cNvPr>
            <p:cNvSpPr/>
            <p:nvPr/>
          </p:nvSpPr>
          <p:spPr>
            <a:xfrm flipH="1">
              <a:off x="7535529" y="2937884"/>
              <a:ext cx="91440" cy="368200"/>
            </a:xfrm>
            <a:prstGeom prst="rect">
              <a:avLst/>
            </a:prstGeom>
            <a:solidFill>
              <a:srgbClr val="F18F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922701D-9BE7-324F-A079-C24953472EF8}"/>
                </a:ext>
              </a:extLst>
            </p:cNvPr>
            <p:cNvSpPr/>
            <p:nvPr/>
          </p:nvSpPr>
          <p:spPr>
            <a:xfrm rot="5400000" flipH="1">
              <a:off x="7577408" y="2660326"/>
              <a:ext cx="91440" cy="2845702"/>
            </a:xfrm>
            <a:prstGeom prst="rect">
              <a:avLst/>
            </a:prstGeom>
            <a:solidFill>
              <a:srgbClr val="F18F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5439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64" presetClass="path" presetSubtype="0" repeatCount="2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81481E-6 L 6.25E-7 -0.01343 " pathEditMode="relative" rAng="0" ptsTypes="AA">
                                      <p:cBhvr>
                                        <p:cTn id="35" dur="6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71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42" presetClass="path" presetSubtype="0" repeatCount="2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81481E-6 L 3.75E-6 0.01458 " pathEditMode="relative" rAng="0" ptsTypes="AA">
                                      <p:cBhvr>
                                        <p:cTn id="37" dur="6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 animBg="1"/>
      <p:bldP spid="1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standing in front of a television&#10;&#10;Description automatically generated">
            <a:extLst>
              <a:ext uri="{FF2B5EF4-FFF2-40B4-BE49-F238E27FC236}">
                <a16:creationId xmlns:a16="http://schemas.microsoft.com/office/drawing/2014/main" id="{0D5EBE6A-C39C-6844-BF06-C717995BCF0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8905" y="-258419"/>
            <a:ext cx="13805455" cy="92036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0F1289B-9660-384D-B38C-5AB84440407C}"/>
              </a:ext>
            </a:extLst>
          </p:cNvPr>
          <p:cNvSpPr txBox="1"/>
          <p:nvPr/>
        </p:nvSpPr>
        <p:spPr>
          <a:xfrm>
            <a:off x="1361842" y="2604387"/>
            <a:ext cx="10590777" cy="923330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r>
              <a:rPr lang="en-US" sz="5400" b="1" dirty="0">
                <a:solidFill>
                  <a:srgbClr val="4DCB41"/>
                </a:solidFill>
                <a:latin typeface="LED Dot-Matrix" pitchFamily="2" charset="0"/>
              </a:rPr>
              <a:t>YOU ARE IN CONTROL AND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088025-5AD4-DD42-BB31-3DEE8749AA13}"/>
              </a:ext>
            </a:extLst>
          </p:cNvPr>
          <p:cNvSpPr txBox="1"/>
          <p:nvPr/>
        </p:nvSpPr>
        <p:spPr>
          <a:xfrm>
            <a:off x="1361842" y="3285433"/>
            <a:ext cx="10418499" cy="923330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r>
              <a:rPr lang="en-US" sz="5400" b="1" dirty="0">
                <a:solidFill>
                  <a:srgbClr val="4DCB41"/>
                </a:solidFill>
                <a:latin typeface="LED Dot-Matrix" pitchFamily="2" charset="0"/>
              </a:rPr>
              <a:t>MAKING GOOD DECISIONS</a:t>
            </a:r>
          </a:p>
        </p:txBody>
      </p:sp>
      <p:pic>
        <p:nvPicPr>
          <p:cNvPr id="8" name="Picture 7" descr="A picture containing drawing, light&#10;&#10;Description automatically generated">
            <a:extLst>
              <a:ext uri="{FF2B5EF4-FFF2-40B4-BE49-F238E27FC236}">
                <a16:creationId xmlns:a16="http://schemas.microsoft.com/office/drawing/2014/main" id="{61B2003E-D25D-654B-A69E-CC8ABCCCFFD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772" y="1035620"/>
            <a:ext cx="2588291" cy="60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415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EC0E678-AA90-C54E-9FB9-A718501AA25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08F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2406B7-78C9-2C46-81C4-630CB4A40033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DESIGN PRINCIPLES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08607A6-7F99-0444-832D-082967DB01CA}"/>
              </a:ext>
            </a:extLst>
          </p:cNvPr>
          <p:cNvCxnSpPr>
            <a:cxnSpLocks/>
          </p:cNvCxnSpPr>
          <p:nvPr/>
        </p:nvCxnSpPr>
        <p:spPr>
          <a:xfrm>
            <a:off x="1080000" y="1814131"/>
            <a:ext cx="102928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picture containing drawing, light&#10;&#10;Description automatically generated">
            <a:extLst>
              <a:ext uri="{FF2B5EF4-FFF2-40B4-BE49-F238E27FC236}">
                <a16:creationId xmlns:a16="http://schemas.microsoft.com/office/drawing/2014/main" id="{ED1055F7-B5BB-5B46-8B4B-6848CA73EA7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772" y="1035620"/>
            <a:ext cx="2588291" cy="604956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AE7E224-E991-9F4C-B9BD-8DCD9A2FEDE3}"/>
              </a:ext>
            </a:extLst>
          </p:cNvPr>
          <p:cNvGrpSpPr/>
          <p:nvPr/>
        </p:nvGrpSpPr>
        <p:grpSpPr>
          <a:xfrm>
            <a:off x="1080000" y="2720576"/>
            <a:ext cx="1679763" cy="2074590"/>
            <a:chOff x="2182231" y="2904762"/>
            <a:chExt cx="1679763" cy="207459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CA02B68-3323-FA4E-ADDC-030385E26D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67956" y="2904762"/>
              <a:ext cx="1594038" cy="1181464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3EAB36D-1FF8-8A4B-ADB6-2FA54C2C3945}"/>
                </a:ext>
              </a:extLst>
            </p:cNvPr>
            <p:cNvSpPr txBox="1"/>
            <p:nvPr/>
          </p:nvSpPr>
          <p:spPr>
            <a:xfrm>
              <a:off x="2182231" y="4333021"/>
              <a:ext cx="1615739" cy="646331"/>
            </a:xfrm>
            <a:prstGeom prst="rect">
              <a:avLst/>
            </a:prstGeom>
            <a:noFill/>
          </p:spPr>
          <p:txBody>
            <a:bodyPr wrap="square" lIns="90000" rtlCol="0">
              <a:spAutoFit/>
            </a:bodyPr>
            <a:lstStyle/>
            <a:p>
              <a:pPr algn="ctr"/>
              <a:r>
                <a:rPr lang="en-US" sz="3600" b="1" dirty="0" err="1">
                  <a:solidFill>
                    <a:schemeClr val="bg1"/>
                  </a:solidFill>
                </a:rPr>
                <a:t>Colour</a:t>
              </a:r>
              <a:endParaRPr lang="en-US" sz="3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D89E081-3FF8-5643-853B-98C77D035A29}"/>
              </a:ext>
            </a:extLst>
          </p:cNvPr>
          <p:cNvGrpSpPr/>
          <p:nvPr/>
        </p:nvGrpSpPr>
        <p:grpSpPr>
          <a:xfrm>
            <a:off x="3647197" y="2720576"/>
            <a:ext cx="1615739" cy="2058870"/>
            <a:chOff x="4246603" y="2904762"/>
            <a:chExt cx="1615739" cy="205887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F6EC3E7-2FCB-CB41-80CA-FC17B5EB1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68304" y="2904762"/>
              <a:ext cx="1594038" cy="1181464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DEEFA1C-5C76-964E-99BA-454F5B271DF7}"/>
                </a:ext>
              </a:extLst>
            </p:cNvPr>
            <p:cNvSpPr txBox="1"/>
            <p:nvPr/>
          </p:nvSpPr>
          <p:spPr>
            <a:xfrm>
              <a:off x="4246603" y="4317301"/>
              <a:ext cx="1615739" cy="646331"/>
            </a:xfrm>
            <a:prstGeom prst="rect">
              <a:avLst/>
            </a:prstGeom>
            <a:noFill/>
          </p:spPr>
          <p:txBody>
            <a:bodyPr wrap="square" lIns="90000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bg1"/>
                  </a:solidFill>
                </a:rPr>
                <a:t>Images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CAD715F-EEF2-4B49-AE1A-8840083C19C7}"/>
              </a:ext>
            </a:extLst>
          </p:cNvPr>
          <p:cNvGrpSpPr/>
          <p:nvPr/>
        </p:nvGrpSpPr>
        <p:grpSpPr>
          <a:xfrm>
            <a:off x="6093707" y="2720576"/>
            <a:ext cx="1615739" cy="2074590"/>
            <a:chOff x="6057777" y="2904762"/>
            <a:chExt cx="1615739" cy="207459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3C31ADC-3477-4140-A674-932CD6AAC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68628" y="2904762"/>
              <a:ext cx="1594038" cy="1181464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9455577-30C8-F34E-B979-8B09A242A3E0}"/>
                </a:ext>
              </a:extLst>
            </p:cNvPr>
            <p:cNvSpPr txBox="1"/>
            <p:nvPr/>
          </p:nvSpPr>
          <p:spPr>
            <a:xfrm>
              <a:off x="6057777" y="4333021"/>
              <a:ext cx="1615739" cy="646331"/>
            </a:xfrm>
            <a:prstGeom prst="rect">
              <a:avLst/>
            </a:prstGeom>
            <a:noFill/>
          </p:spPr>
          <p:txBody>
            <a:bodyPr wrap="square" lIns="90000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bg1"/>
                  </a:solidFill>
                </a:rPr>
                <a:t>Type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732ABF7-F97F-614B-8CBF-B46F7D74EA11}"/>
              </a:ext>
            </a:extLst>
          </p:cNvPr>
          <p:cNvGrpSpPr/>
          <p:nvPr/>
        </p:nvGrpSpPr>
        <p:grpSpPr>
          <a:xfrm>
            <a:off x="8166993" y="2720576"/>
            <a:ext cx="3122268" cy="2058869"/>
            <a:chOff x="7606316" y="2904762"/>
            <a:chExt cx="3122268" cy="2058869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89487905-50BF-BC40-9F29-10992316BA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05475" y="2904762"/>
              <a:ext cx="1594038" cy="1181464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75E5DBC-D65B-C44F-92D9-770042FC130E}"/>
                </a:ext>
              </a:extLst>
            </p:cNvPr>
            <p:cNvSpPr txBox="1"/>
            <p:nvPr/>
          </p:nvSpPr>
          <p:spPr>
            <a:xfrm>
              <a:off x="7606316" y="4317300"/>
              <a:ext cx="3122268" cy="646331"/>
            </a:xfrm>
            <a:prstGeom prst="rect">
              <a:avLst/>
            </a:prstGeom>
            <a:noFill/>
          </p:spPr>
          <p:txBody>
            <a:bodyPr wrap="square" lIns="90000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bg1"/>
                  </a:solidFill>
                </a:rPr>
                <a:t>Composition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0510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EC0E678-AA90-C54E-9FB9-A718501AA25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08F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0C559482-A801-4A47-B843-50EF46F35EB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0697" y="2726004"/>
            <a:ext cx="1594038" cy="118146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33270DD5-D99D-9C4C-866B-F1EDCCCF4D01}"/>
              </a:ext>
            </a:extLst>
          </p:cNvPr>
          <p:cNvSpPr txBox="1"/>
          <p:nvPr/>
        </p:nvSpPr>
        <p:spPr>
          <a:xfrm>
            <a:off x="8171538" y="4138542"/>
            <a:ext cx="3122268" cy="646331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ctr"/>
            <a:r>
              <a:rPr lang="en-US" sz="3600" b="1" dirty="0">
                <a:solidFill>
                  <a:srgbClr val="F9C894"/>
                </a:solidFill>
              </a:rPr>
              <a:t>Composition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61F23BD-E89B-504D-A85A-324E2397253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5881" y="2715015"/>
            <a:ext cx="1594038" cy="1181464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AF2DDA8F-E19F-7745-B711-D3A312D88CEB}"/>
              </a:ext>
            </a:extLst>
          </p:cNvPr>
          <p:cNvSpPr txBox="1"/>
          <p:nvPr/>
        </p:nvSpPr>
        <p:spPr>
          <a:xfrm>
            <a:off x="6095030" y="4143274"/>
            <a:ext cx="1615739" cy="646331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ctr"/>
            <a:r>
              <a:rPr lang="en-US" sz="3600" b="1" dirty="0">
                <a:solidFill>
                  <a:srgbClr val="F9C894"/>
                </a:solidFill>
              </a:rPr>
              <a:t>Type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C3270D9-8C09-D544-826C-9377A7AED0C4}"/>
              </a:ext>
            </a:extLst>
          </p:cNvPr>
          <p:cNvSpPr txBox="1"/>
          <p:nvPr/>
        </p:nvSpPr>
        <p:spPr>
          <a:xfrm>
            <a:off x="3644119" y="4138543"/>
            <a:ext cx="1615739" cy="646331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ctr"/>
            <a:r>
              <a:rPr lang="en-US" sz="3600" b="1" dirty="0">
                <a:solidFill>
                  <a:srgbClr val="F9C894"/>
                </a:solidFill>
              </a:rPr>
              <a:t>Images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7ED1ADA-B14E-5848-8DE4-5560F37FA6F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5820" y="2726004"/>
            <a:ext cx="1594038" cy="11814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52406B7-78C9-2C46-81C4-630CB4A40033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DESIGN PRINCIPLES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08607A6-7F99-0444-832D-082967DB01CA}"/>
              </a:ext>
            </a:extLst>
          </p:cNvPr>
          <p:cNvCxnSpPr>
            <a:cxnSpLocks/>
          </p:cNvCxnSpPr>
          <p:nvPr/>
        </p:nvCxnSpPr>
        <p:spPr>
          <a:xfrm>
            <a:off x="1080000" y="1814131"/>
            <a:ext cx="102928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picture containing drawing, light&#10;&#10;Description automatically generated">
            <a:extLst>
              <a:ext uri="{FF2B5EF4-FFF2-40B4-BE49-F238E27FC236}">
                <a16:creationId xmlns:a16="http://schemas.microsoft.com/office/drawing/2014/main" id="{ED1055F7-B5BB-5B46-8B4B-6848CA73EA7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772" y="1035620"/>
            <a:ext cx="2588291" cy="604956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BC632A77-92AB-274E-9C88-EE332536B6A6}"/>
              </a:ext>
            </a:extLst>
          </p:cNvPr>
          <p:cNvGrpSpPr/>
          <p:nvPr/>
        </p:nvGrpSpPr>
        <p:grpSpPr>
          <a:xfrm>
            <a:off x="1080000" y="2720576"/>
            <a:ext cx="1679763" cy="2074590"/>
            <a:chOff x="2182231" y="2904762"/>
            <a:chExt cx="1679763" cy="2074590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A9090404-17F4-DE49-AAC1-DCE5DC17374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67956" y="2904762"/>
              <a:ext cx="1594038" cy="1181464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ED94928-1D71-BC4C-B7D7-F257255F4892}"/>
                </a:ext>
              </a:extLst>
            </p:cNvPr>
            <p:cNvSpPr txBox="1"/>
            <p:nvPr/>
          </p:nvSpPr>
          <p:spPr>
            <a:xfrm>
              <a:off x="2182231" y="4333021"/>
              <a:ext cx="1615739" cy="646331"/>
            </a:xfrm>
            <a:prstGeom prst="rect">
              <a:avLst/>
            </a:prstGeom>
            <a:noFill/>
          </p:spPr>
          <p:txBody>
            <a:bodyPr wrap="square" lIns="90000" rtlCol="0">
              <a:spAutoFit/>
            </a:bodyPr>
            <a:lstStyle/>
            <a:p>
              <a:pPr algn="ctr"/>
              <a:r>
                <a:rPr lang="en-US" sz="3600" b="1" dirty="0" err="1">
                  <a:solidFill>
                    <a:schemeClr val="bg1"/>
                  </a:solidFill>
                </a:rPr>
                <a:t>Colour</a:t>
              </a:r>
              <a:endParaRPr lang="en-US" sz="36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36533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1E518F-E22D-E145-AD00-C4A9AC3F000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502FDB-4742-9D47-ADDE-9F3CFB79B730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 PRINCIPLES: COLOUR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9817C11-EC0E-694E-B55D-5275748E03A5}"/>
              </a:ext>
            </a:extLst>
          </p:cNvPr>
          <p:cNvCxnSpPr>
            <a:cxnSpLocks/>
          </p:cNvCxnSpPr>
          <p:nvPr/>
        </p:nvCxnSpPr>
        <p:spPr>
          <a:xfrm>
            <a:off x="1140492" y="1814131"/>
            <a:ext cx="10232358" cy="0"/>
          </a:xfrm>
          <a:prstGeom prst="line">
            <a:avLst/>
          </a:prstGeom>
          <a:ln>
            <a:solidFill>
              <a:srgbClr val="1D92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529B57AE-9B90-7643-B674-567FE2AF8ED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D5D245C-26A6-5449-B62E-0D4E40C64AAD}"/>
              </a:ext>
            </a:extLst>
          </p:cNvPr>
          <p:cNvSpPr txBox="1"/>
          <p:nvPr/>
        </p:nvSpPr>
        <p:spPr>
          <a:xfrm>
            <a:off x="1080001" y="2550879"/>
            <a:ext cx="7015784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54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COLOUR SYSTEMS</a:t>
            </a:r>
            <a:br>
              <a:rPr lang="en-US" sz="54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5400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RGB &amp; CMYK</a:t>
            </a:r>
            <a:r>
              <a:rPr lang="en-US" sz="54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5400" spc="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99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8C2DF97-9B5E-E549-B061-06F9205C196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5DF192-B460-FF4E-9E6F-D641F4BB905C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 PRINCIPLES: COLOUR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C4BAB3B-7375-9343-812F-D9B8FAF1E30F}"/>
              </a:ext>
            </a:extLst>
          </p:cNvPr>
          <p:cNvCxnSpPr>
            <a:cxnSpLocks/>
          </p:cNvCxnSpPr>
          <p:nvPr/>
        </p:nvCxnSpPr>
        <p:spPr>
          <a:xfrm>
            <a:off x="1140492" y="1814131"/>
            <a:ext cx="10232358" cy="0"/>
          </a:xfrm>
          <a:prstGeom prst="line">
            <a:avLst/>
          </a:prstGeom>
          <a:ln>
            <a:solidFill>
              <a:srgbClr val="1D92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49A9BCB2-EAEC-EF43-B8E8-28C9D43FA80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0A4EEAC-0930-8243-9BF6-3D25CFD8A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487" y="2006417"/>
            <a:ext cx="8347640" cy="388138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83C009B-2BC5-954A-BF5D-FAAB16F5D03D}"/>
              </a:ext>
            </a:extLst>
          </p:cNvPr>
          <p:cNvSpPr txBox="1"/>
          <p:nvPr/>
        </p:nvSpPr>
        <p:spPr>
          <a:xfrm>
            <a:off x="9195312" y="2420231"/>
            <a:ext cx="2343201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RGB</a:t>
            </a:r>
          </a:p>
          <a:p>
            <a:r>
              <a:rPr lang="en-US" sz="2400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Values 0-255</a:t>
            </a:r>
          </a:p>
          <a:p>
            <a:r>
              <a:rPr lang="en-US" sz="2400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Same as HEX</a:t>
            </a:r>
          </a:p>
          <a:p>
            <a:r>
              <a:rPr lang="en-US" sz="2400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More </a:t>
            </a:r>
            <a:r>
              <a:rPr lang="en-US" sz="2400" spc="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colours</a:t>
            </a:r>
            <a:endParaRPr lang="en-US" sz="2400" spc="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2400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Brighter</a:t>
            </a:r>
          </a:p>
          <a:p>
            <a:r>
              <a:rPr lang="en-US" sz="2400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 SCREEN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F064D1-5E4B-1244-A9F2-FD5E1E09378C}"/>
              </a:ext>
            </a:extLst>
          </p:cNvPr>
          <p:cNvSpPr txBox="1"/>
          <p:nvPr/>
        </p:nvSpPr>
        <p:spPr>
          <a:xfrm>
            <a:off x="9195312" y="4880608"/>
            <a:ext cx="2343201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CMYK</a:t>
            </a:r>
          </a:p>
          <a:p>
            <a:r>
              <a:rPr lang="en-US" sz="2400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Values 0-100</a:t>
            </a:r>
          </a:p>
          <a:p>
            <a:r>
              <a:rPr lang="en-US" sz="2400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 PRINT</a:t>
            </a:r>
          </a:p>
        </p:txBody>
      </p:sp>
    </p:spTree>
    <p:extLst>
      <p:ext uri="{BB962C8B-B14F-4D97-AF65-F5344CB8AC3E}">
        <p14:creationId xmlns:p14="http://schemas.microsoft.com/office/powerpoint/2010/main" val="394823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8C2DF97-9B5E-E549-B061-06F9205C196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5DF192-B460-FF4E-9E6F-D641F4BB905C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 PRINCIPLES: COLOUR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C4BAB3B-7375-9343-812F-D9B8FAF1E30F}"/>
              </a:ext>
            </a:extLst>
          </p:cNvPr>
          <p:cNvCxnSpPr>
            <a:cxnSpLocks/>
          </p:cNvCxnSpPr>
          <p:nvPr/>
        </p:nvCxnSpPr>
        <p:spPr>
          <a:xfrm>
            <a:off x="1140492" y="1814131"/>
            <a:ext cx="10232358" cy="0"/>
          </a:xfrm>
          <a:prstGeom prst="line">
            <a:avLst/>
          </a:prstGeom>
          <a:ln>
            <a:solidFill>
              <a:srgbClr val="1D92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49A9BCB2-EAEC-EF43-B8E8-28C9D43FA80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20B1716-9C14-FB4D-B3F0-697F83BD896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136" y="2132048"/>
            <a:ext cx="5080000" cy="39243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DFF5F68-EE74-3B4C-AEC5-BF3A0463663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1689" y="2179482"/>
            <a:ext cx="4137768" cy="359851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E563565-737B-9E41-B04C-EC94AD175973}"/>
              </a:ext>
            </a:extLst>
          </p:cNvPr>
          <p:cNvSpPr/>
          <p:nvPr/>
        </p:nvSpPr>
        <p:spPr>
          <a:xfrm>
            <a:off x="7587888" y="4809523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pc="50" dirty="0">
                <a:solidFill>
                  <a:schemeClr val="bg1"/>
                </a:solidFill>
              </a:rPr>
              <a:t>C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D6F6484-9B6A-3441-AD4A-479108AAEBEF}"/>
              </a:ext>
            </a:extLst>
          </p:cNvPr>
          <p:cNvSpPr/>
          <p:nvPr/>
        </p:nvSpPr>
        <p:spPr>
          <a:xfrm>
            <a:off x="7785531" y="4817761"/>
            <a:ext cx="3930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pc="50" dirty="0">
                <a:solidFill>
                  <a:schemeClr val="bg1"/>
                </a:solidFill>
              </a:rPr>
              <a:t>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3B82A9E-6D94-3741-A48B-233FD36D4BA4}"/>
              </a:ext>
            </a:extLst>
          </p:cNvPr>
          <p:cNvSpPr/>
          <p:nvPr/>
        </p:nvSpPr>
        <p:spPr>
          <a:xfrm>
            <a:off x="9783272" y="4842475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</a:t>
            </a: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29B89D6-13E7-5944-9A3F-61F0A7E17B0C}"/>
              </a:ext>
            </a:extLst>
          </p:cNvPr>
          <p:cNvSpPr/>
          <p:nvPr/>
        </p:nvSpPr>
        <p:spPr>
          <a:xfrm>
            <a:off x="10005629" y="4842475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pc="50" dirty="0">
                <a:solidFill>
                  <a:schemeClr val="bg1"/>
                </a:solidFill>
              </a:rPr>
              <a:t>K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074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5" grpId="0"/>
      <p:bldP spid="1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A0AC2-59BF-ACE5-4B8A-AA176735E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38A2AFC-48D9-B310-4866-222E8E8794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2DDED4-1E6C-1382-A448-E30DEA36BA14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 PRINCIPLES: COLOUR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43D91FD-507D-6C87-0D65-5BE624CB6B13}"/>
              </a:ext>
            </a:extLst>
          </p:cNvPr>
          <p:cNvCxnSpPr>
            <a:cxnSpLocks/>
          </p:cNvCxnSpPr>
          <p:nvPr/>
        </p:nvCxnSpPr>
        <p:spPr>
          <a:xfrm>
            <a:off x="1140492" y="1814131"/>
            <a:ext cx="10232358" cy="0"/>
          </a:xfrm>
          <a:prstGeom prst="line">
            <a:avLst/>
          </a:prstGeom>
          <a:ln>
            <a:solidFill>
              <a:srgbClr val="1D92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98BD999D-78EB-96BD-1DA5-9641D06D7A6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  <p:pic>
        <p:nvPicPr>
          <p:cNvPr id="2" name="Picture 2" descr="Halftone - Wikipedia, the free encyclopedia">
            <a:extLst>
              <a:ext uri="{FF2B5EF4-FFF2-40B4-BE49-F238E27FC236}">
                <a16:creationId xmlns:a16="http://schemas.microsoft.com/office/drawing/2014/main" id="{DD36FF82-FDEB-DACF-273A-B6645D521A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194" y="2055821"/>
            <a:ext cx="6069235" cy="4224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8803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1E518F-E22D-E145-AD00-C4A9AC3F000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502FDB-4742-9D47-ADDE-9F3CFB79B730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 PRINCIPLES: COLOUR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9817C11-EC0E-694E-B55D-5275748E03A5}"/>
              </a:ext>
            </a:extLst>
          </p:cNvPr>
          <p:cNvCxnSpPr>
            <a:cxnSpLocks/>
          </p:cNvCxnSpPr>
          <p:nvPr/>
        </p:nvCxnSpPr>
        <p:spPr>
          <a:xfrm>
            <a:off x="1140492" y="1814131"/>
            <a:ext cx="10232358" cy="0"/>
          </a:xfrm>
          <a:prstGeom prst="line">
            <a:avLst/>
          </a:prstGeom>
          <a:ln>
            <a:solidFill>
              <a:srgbClr val="1D92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529B57AE-9B90-7643-B674-567FE2AF8ED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85ACD05-9BCC-D641-A2D9-A4BDAB5290B1}"/>
              </a:ext>
            </a:extLst>
          </p:cNvPr>
          <p:cNvSpPr txBox="1"/>
          <p:nvPr/>
        </p:nvSpPr>
        <p:spPr>
          <a:xfrm>
            <a:off x="3099682" y="2414759"/>
            <a:ext cx="8710863" cy="646331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</a:rPr>
              <a:t>C = 0  M = 70  Y = 100  K = 0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7AA028A-40CB-B04A-B0CF-9E24C1CF5B5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492" y="2553579"/>
            <a:ext cx="1624584" cy="259384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60FCDA7-A739-2149-85D4-6A624645083B}"/>
              </a:ext>
            </a:extLst>
          </p:cNvPr>
          <p:cNvSpPr txBox="1"/>
          <p:nvPr/>
        </p:nvSpPr>
        <p:spPr>
          <a:xfrm>
            <a:off x="3099682" y="3153373"/>
            <a:ext cx="8710863" cy="646331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</a:rPr>
              <a:t>C = 70  M = 0  Y = 100  K = 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823060B-0ABE-F748-8B5E-5C249AEC62D4}"/>
              </a:ext>
            </a:extLst>
          </p:cNvPr>
          <p:cNvSpPr txBox="1"/>
          <p:nvPr/>
        </p:nvSpPr>
        <p:spPr>
          <a:xfrm>
            <a:off x="3099682" y="3906675"/>
            <a:ext cx="8710863" cy="646331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</a:rPr>
              <a:t>C = 70  M = 100  Y = 0  K = 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DD0B9C-97A6-474C-AD90-9B084F36F1F5}"/>
              </a:ext>
            </a:extLst>
          </p:cNvPr>
          <p:cNvSpPr txBox="1"/>
          <p:nvPr/>
        </p:nvSpPr>
        <p:spPr>
          <a:xfrm>
            <a:off x="3099681" y="4659977"/>
            <a:ext cx="8710863" cy="646331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</a:rPr>
              <a:t>C = 100  M = 0  Y = 70  K = 0</a:t>
            </a:r>
          </a:p>
        </p:txBody>
      </p:sp>
    </p:spTree>
    <p:extLst>
      <p:ext uri="{BB962C8B-B14F-4D97-AF65-F5344CB8AC3E}">
        <p14:creationId xmlns:p14="http://schemas.microsoft.com/office/powerpoint/2010/main" val="94594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1E518F-E22D-E145-AD00-C4A9AC3F000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502FDB-4742-9D47-ADDE-9F3CFB79B730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HELLO FROM ME…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9817C11-EC0E-694E-B55D-5275748E03A5}"/>
              </a:ext>
            </a:extLst>
          </p:cNvPr>
          <p:cNvCxnSpPr>
            <a:cxnSpLocks/>
          </p:cNvCxnSpPr>
          <p:nvPr/>
        </p:nvCxnSpPr>
        <p:spPr>
          <a:xfrm>
            <a:off x="1140492" y="1814131"/>
            <a:ext cx="10232358" cy="0"/>
          </a:xfrm>
          <a:prstGeom prst="line">
            <a:avLst/>
          </a:prstGeom>
          <a:ln>
            <a:solidFill>
              <a:srgbClr val="1D92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741DECE-3268-584E-A02C-2246555A5CAB}"/>
              </a:ext>
            </a:extLst>
          </p:cNvPr>
          <p:cNvSpPr txBox="1"/>
          <p:nvPr/>
        </p:nvSpPr>
        <p:spPr>
          <a:xfrm>
            <a:off x="1080001" y="2278577"/>
            <a:ext cx="6106612" cy="39395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800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 year information design career</a:t>
            </a:r>
          </a:p>
          <a:p>
            <a:pPr>
              <a:spcBef>
                <a:spcPts val="1200"/>
              </a:spcBef>
            </a:pPr>
            <a:r>
              <a:rPr lang="en-US" sz="2800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Training researchers since 2015</a:t>
            </a:r>
          </a:p>
          <a:p>
            <a:pPr>
              <a:spcBef>
                <a:spcPts val="1200"/>
              </a:spcBef>
            </a:pPr>
            <a:r>
              <a:rPr lang="en-US" sz="2800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Honorary Fellow in Sci Comms at UEA</a:t>
            </a:r>
          </a:p>
          <a:p>
            <a:pPr>
              <a:spcBef>
                <a:spcPts val="1200"/>
              </a:spcBef>
            </a:pPr>
            <a:r>
              <a:rPr lang="en-US" sz="2800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Pint of Science coordinator</a:t>
            </a:r>
          </a:p>
          <a:p>
            <a:pPr>
              <a:spcBef>
                <a:spcPts val="1200"/>
              </a:spcBef>
            </a:pPr>
            <a:r>
              <a:rPr lang="en-US" sz="2800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Lego Serious Play facilitator  </a:t>
            </a:r>
          </a:p>
          <a:p>
            <a:pPr>
              <a:spcBef>
                <a:spcPts val="1200"/>
              </a:spcBef>
            </a:pPr>
            <a:r>
              <a:rPr lang="en-US" sz="2800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Cryptic crossword setter </a:t>
            </a:r>
          </a:p>
          <a:p>
            <a:pPr>
              <a:spcBef>
                <a:spcPts val="1200"/>
              </a:spcBef>
            </a:pPr>
            <a:endParaRPr lang="en-US" sz="2800" spc="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8" name="Picture 27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529B57AE-9B90-7643-B674-567FE2AF8ED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  <p:pic>
        <p:nvPicPr>
          <p:cNvPr id="6" name="Picture 5" descr="A picture containing clothing, person, outdoor, plant&#10;&#10;Description automatically generated">
            <a:extLst>
              <a:ext uri="{FF2B5EF4-FFF2-40B4-BE49-F238E27FC236}">
                <a16:creationId xmlns:a16="http://schemas.microsoft.com/office/drawing/2014/main" id="{A6ED2355-094A-F56A-CD6F-24FC1B0CF1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26"/>
          <a:stretch/>
        </p:blipFill>
        <p:spPr>
          <a:xfrm>
            <a:off x="7400261" y="2390219"/>
            <a:ext cx="397259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29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ow of colored pencils&#10;&#10;Description automatically generated">
            <a:extLst>
              <a:ext uri="{FF2B5EF4-FFF2-40B4-BE49-F238E27FC236}">
                <a16:creationId xmlns:a16="http://schemas.microsoft.com/office/drawing/2014/main" id="{AEEBF39C-9CC0-2459-5115-592B3E7F277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5E08AD4E-91BA-FE42-F561-B351DFFB63C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6F4F030-335B-0820-5AC5-3F09F474401A}"/>
              </a:ext>
            </a:extLst>
          </p:cNvPr>
          <p:cNvSpPr txBox="1"/>
          <p:nvPr/>
        </p:nvSpPr>
        <p:spPr>
          <a:xfrm>
            <a:off x="3903211" y="2731661"/>
            <a:ext cx="7015784" cy="13946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400"/>
              </a:lnSpc>
              <a:spcBef>
                <a:spcPts val="1500"/>
              </a:spcBef>
            </a:pPr>
            <a:r>
              <a:rPr lang="en-US" sz="54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How to choose a great </a:t>
            </a:r>
            <a:r>
              <a:rPr lang="en-US" sz="5400" b="1" spc="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colour</a:t>
            </a:r>
            <a:r>
              <a:rPr lang="en-US" sz="54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scheme</a:t>
            </a:r>
            <a:endParaRPr lang="en-US" sz="5400" spc="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829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olor Psychology: How Do Colors Affect Mood &amp; Emotions?">
            <a:extLst>
              <a:ext uri="{FF2B5EF4-FFF2-40B4-BE49-F238E27FC236}">
                <a16:creationId xmlns:a16="http://schemas.microsoft.com/office/drawing/2014/main" id="{4ECF5EE4-23DB-6AE8-8A5B-D6AB8480F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1493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uppy lying on a stuffed animal&#10;&#10;Description automatically generated with low confidence">
            <a:extLst>
              <a:ext uri="{FF2B5EF4-FFF2-40B4-BE49-F238E27FC236}">
                <a16:creationId xmlns:a16="http://schemas.microsoft.com/office/drawing/2014/main" id="{94D20520-79E0-78E8-86DA-637BEC166AA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286000"/>
            <a:ext cx="12192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1054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field of red flowers&#10;&#10;Description automatically generated">
            <a:extLst>
              <a:ext uri="{FF2B5EF4-FFF2-40B4-BE49-F238E27FC236}">
                <a16:creationId xmlns:a16="http://schemas.microsoft.com/office/drawing/2014/main" id="{26271BF6-DEAE-FA0C-69B0-27377E03DDC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635001"/>
            <a:ext cx="12225338" cy="815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1569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B7E61AD-47EE-500D-EB83-0D6619AA0108}"/>
              </a:ext>
            </a:extLst>
          </p:cNvPr>
          <p:cNvSpPr/>
          <p:nvPr/>
        </p:nvSpPr>
        <p:spPr>
          <a:xfrm>
            <a:off x="-1" y="0"/>
            <a:ext cx="4064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5C64E67-8B11-45DB-3775-80C6FD7D108A}"/>
              </a:ext>
            </a:extLst>
          </p:cNvPr>
          <p:cNvSpPr/>
          <p:nvPr/>
        </p:nvSpPr>
        <p:spPr>
          <a:xfrm>
            <a:off x="4063999" y="0"/>
            <a:ext cx="406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F91BD1-11EA-D0A4-447B-113C6937C696}"/>
              </a:ext>
            </a:extLst>
          </p:cNvPr>
          <p:cNvSpPr/>
          <p:nvPr/>
        </p:nvSpPr>
        <p:spPr>
          <a:xfrm>
            <a:off x="8128000" y="0"/>
            <a:ext cx="4064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3602DC-8692-66A1-2C9C-41F8253BEC2D}"/>
              </a:ext>
            </a:extLst>
          </p:cNvPr>
          <p:cNvSpPr txBox="1"/>
          <p:nvPr/>
        </p:nvSpPr>
        <p:spPr>
          <a:xfrm>
            <a:off x="792558" y="2149773"/>
            <a:ext cx="247888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Love looks not with the eyes, but with the mind, And therefore is winged Cupid painted blind.</a:t>
            </a:r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98AF6A-A603-C2F3-EFCC-2755A02809B2}"/>
              </a:ext>
            </a:extLst>
          </p:cNvPr>
          <p:cNvSpPr txBox="1"/>
          <p:nvPr/>
        </p:nvSpPr>
        <p:spPr>
          <a:xfrm>
            <a:off x="4856558" y="2149773"/>
            <a:ext cx="247888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Love looks not with the eyes, but with the mind, And therefore is winged Cupid painted blind.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D67F37-B647-F9F8-1C38-A35302EA98E0}"/>
              </a:ext>
            </a:extLst>
          </p:cNvPr>
          <p:cNvSpPr txBox="1"/>
          <p:nvPr/>
        </p:nvSpPr>
        <p:spPr>
          <a:xfrm>
            <a:off x="8920558" y="2149773"/>
            <a:ext cx="247888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Love looks not with the eyes, but with the mind, And therefore is winged Cupid painted blind.</a:t>
            </a:r>
          </a:p>
          <a:p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02A0BA-BA45-BCD0-F002-73DD2D401723}"/>
              </a:ext>
            </a:extLst>
          </p:cNvPr>
          <p:cNvSpPr txBox="1"/>
          <p:nvPr/>
        </p:nvSpPr>
        <p:spPr>
          <a:xfrm>
            <a:off x="792558" y="3800773"/>
            <a:ext cx="24788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12.26:1</a:t>
            </a:r>
          </a:p>
          <a:p>
            <a:pPr algn="ctr"/>
            <a:endParaRPr lang="en-US" sz="3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3D848A2-55F8-3CF9-5791-775CD54E14E3}"/>
              </a:ext>
            </a:extLst>
          </p:cNvPr>
          <p:cNvSpPr txBox="1"/>
          <p:nvPr/>
        </p:nvSpPr>
        <p:spPr>
          <a:xfrm>
            <a:off x="4958158" y="3800773"/>
            <a:ext cx="24788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4.71:1</a:t>
            </a:r>
          </a:p>
          <a:p>
            <a:pPr algn="ctr"/>
            <a:endParaRPr lang="en-US" sz="3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82435FD-20FC-67DC-26E5-0BBD808340D5}"/>
              </a:ext>
            </a:extLst>
          </p:cNvPr>
          <p:cNvSpPr txBox="1"/>
          <p:nvPr/>
        </p:nvSpPr>
        <p:spPr>
          <a:xfrm>
            <a:off x="9022158" y="3800772"/>
            <a:ext cx="24788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1.04:1</a:t>
            </a:r>
          </a:p>
          <a:p>
            <a:pPr algn="ctr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07611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0EB1-A2EF-6A7A-5218-6A47DE7F996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A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362" name="Picture 2" descr="Illustration of different types of color vision deficiencies">
            <a:extLst>
              <a:ext uri="{FF2B5EF4-FFF2-40B4-BE49-F238E27FC236}">
                <a16:creationId xmlns:a16="http://schemas.microsoft.com/office/drawing/2014/main" id="{70F63035-16A3-01C2-5B42-FFEDFD1EC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12192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1665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8C2DF97-9B5E-E549-B061-06F9205C196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5DF192-B460-FF4E-9E6F-D641F4BB905C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 PRINCIPLES: COLOUR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C4BAB3B-7375-9343-812F-D9B8FAF1E30F}"/>
              </a:ext>
            </a:extLst>
          </p:cNvPr>
          <p:cNvCxnSpPr>
            <a:cxnSpLocks/>
          </p:cNvCxnSpPr>
          <p:nvPr/>
        </p:nvCxnSpPr>
        <p:spPr>
          <a:xfrm>
            <a:off x="1140492" y="1814131"/>
            <a:ext cx="10232358" cy="0"/>
          </a:xfrm>
          <a:prstGeom prst="line">
            <a:avLst/>
          </a:prstGeom>
          <a:ln>
            <a:solidFill>
              <a:srgbClr val="1D92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49A9BCB2-EAEC-EF43-B8E8-28C9D43FA80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C3F44A3-5888-1896-8621-3A7D489287B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000" y="2091078"/>
            <a:ext cx="7860635" cy="4052082"/>
          </a:xfrm>
          <a:prstGeom prst="rect">
            <a:avLst/>
          </a:prstGeom>
        </p:spPr>
      </p:pic>
      <p:pic>
        <p:nvPicPr>
          <p:cNvPr id="9" name="Picture 8" descr="A green square with white numbers&#10;&#10;Description automatically generated">
            <a:extLst>
              <a:ext uri="{FF2B5EF4-FFF2-40B4-BE49-F238E27FC236}">
                <a16:creationId xmlns:a16="http://schemas.microsoft.com/office/drawing/2014/main" id="{03DD39E2-72BB-4B42-464D-02CD8217F7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0634" y="2091079"/>
            <a:ext cx="820001" cy="405208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5FD60CC-A01A-5A28-23A3-A4B74DB39DB2}"/>
              </a:ext>
            </a:extLst>
          </p:cNvPr>
          <p:cNvSpPr txBox="1"/>
          <p:nvPr/>
        </p:nvSpPr>
        <p:spPr>
          <a:xfrm>
            <a:off x="1424455" y="4064694"/>
            <a:ext cx="130867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spc="5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COOLERS</a:t>
            </a:r>
            <a:endParaRPr lang="en-US" sz="2400" spc="5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838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8C2DF97-9B5E-E549-B061-06F9205C196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5DF192-B460-FF4E-9E6F-D641F4BB905C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 PRINCIPLES: COLOUR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C4BAB3B-7375-9343-812F-D9B8FAF1E30F}"/>
              </a:ext>
            </a:extLst>
          </p:cNvPr>
          <p:cNvCxnSpPr>
            <a:cxnSpLocks/>
          </p:cNvCxnSpPr>
          <p:nvPr/>
        </p:nvCxnSpPr>
        <p:spPr>
          <a:xfrm>
            <a:off x="1140492" y="1814131"/>
            <a:ext cx="10232358" cy="0"/>
          </a:xfrm>
          <a:prstGeom prst="line">
            <a:avLst/>
          </a:prstGeom>
          <a:ln>
            <a:solidFill>
              <a:srgbClr val="1D92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49A9BCB2-EAEC-EF43-B8E8-28C9D43FA80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DD39E2-72BB-4B42-464D-02CD8217F74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00634" y="2098950"/>
            <a:ext cx="820001" cy="403634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22737AD-8F12-043B-807F-0E22F944864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962" y="1826470"/>
            <a:ext cx="8262257" cy="5886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587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EC0E678-AA90-C54E-9FB9-A718501AA25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08F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D472FD0-82A0-3A4A-BC3F-FAE97E5CD67A}"/>
              </a:ext>
            </a:extLst>
          </p:cNvPr>
          <p:cNvGrpSpPr/>
          <p:nvPr/>
        </p:nvGrpSpPr>
        <p:grpSpPr>
          <a:xfrm>
            <a:off x="1081131" y="2712965"/>
            <a:ext cx="1679763" cy="2074590"/>
            <a:chOff x="2182231" y="2904762"/>
            <a:chExt cx="1679763" cy="2074590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98058A6C-1A85-164C-9D70-65D4D959C7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67956" y="2904762"/>
              <a:ext cx="1594038" cy="1181464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F00F1FC-CE8F-F245-BD70-87109DAD7B63}"/>
                </a:ext>
              </a:extLst>
            </p:cNvPr>
            <p:cNvSpPr txBox="1"/>
            <p:nvPr/>
          </p:nvSpPr>
          <p:spPr>
            <a:xfrm>
              <a:off x="2182231" y="4333021"/>
              <a:ext cx="1615739" cy="646331"/>
            </a:xfrm>
            <a:prstGeom prst="rect">
              <a:avLst/>
            </a:prstGeom>
            <a:noFill/>
          </p:spPr>
          <p:txBody>
            <a:bodyPr wrap="square" lIns="90000" rtlCol="0">
              <a:spAutoFit/>
            </a:bodyPr>
            <a:lstStyle/>
            <a:p>
              <a:pPr algn="ctr"/>
              <a:r>
                <a:rPr lang="en-US" sz="3600" b="1" dirty="0" err="1">
                  <a:solidFill>
                    <a:srgbClr val="F9C894"/>
                  </a:solidFill>
                </a:rPr>
                <a:t>Colour</a:t>
              </a:r>
              <a:endParaRPr lang="en-US" sz="3600" b="1" dirty="0">
                <a:solidFill>
                  <a:srgbClr val="F9C894"/>
                </a:solidFill>
              </a:endParaRPr>
            </a:p>
          </p:txBody>
        </p: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0C559482-A801-4A47-B843-50EF46F35EB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0697" y="2726004"/>
            <a:ext cx="1594038" cy="118146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33270DD5-D99D-9C4C-866B-F1EDCCCF4D01}"/>
              </a:ext>
            </a:extLst>
          </p:cNvPr>
          <p:cNvSpPr txBox="1"/>
          <p:nvPr/>
        </p:nvSpPr>
        <p:spPr>
          <a:xfrm>
            <a:off x="8171538" y="4138542"/>
            <a:ext cx="3122268" cy="646331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ctr"/>
            <a:r>
              <a:rPr lang="en-US" sz="3600" b="1" dirty="0">
                <a:solidFill>
                  <a:srgbClr val="F9C894"/>
                </a:solidFill>
              </a:rPr>
              <a:t>Composition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61F23BD-E89B-504D-A85A-324E2397253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5881" y="2715015"/>
            <a:ext cx="1594038" cy="1181464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AF2DDA8F-E19F-7745-B711-D3A312D88CEB}"/>
              </a:ext>
            </a:extLst>
          </p:cNvPr>
          <p:cNvSpPr txBox="1"/>
          <p:nvPr/>
        </p:nvSpPr>
        <p:spPr>
          <a:xfrm>
            <a:off x="6095030" y="4143274"/>
            <a:ext cx="1615739" cy="646331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ctr"/>
            <a:r>
              <a:rPr lang="en-US" sz="3600" b="1" dirty="0">
                <a:solidFill>
                  <a:srgbClr val="F9C894"/>
                </a:solidFill>
              </a:rPr>
              <a:t>Type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2406B7-78C9-2C46-81C4-630CB4A40033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DESIGN PRINCIPLES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08607A6-7F99-0444-832D-082967DB01CA}"/>
              </a:ext>
            </a:extLst>
          </p:cNvPr>
          <p:cNvCxnSpPr>
            <a:cxnSpLocks/>
          </p:cNvCxnSpPr>
          <p:nvPr/>
        </p:nvCxnSpPr>
        <p:spPr>
          <a:xfrm>
            <a:off x="1080000" y="1814131"/>
            <a:ext cx="102928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picture containing drawing, light&#10;&#10;Description automatically generated">
            <a:extLst>
              <a:ext uri="{FF2B5EF4-FFF2-40B4-BE49-F238E27FC236}">
                <a16:creationId xmlns:a16="http://schemas.microsoft.com/office/drawing/2014/main" id="{ED1055F7-B5BB-5B46-8B4B-6848CA73EA7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772" y="1035620"/>
            <a:ext cx="2588291" cy="604956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6A00DB68-3AFF-E442-93A7-D2BAD614E7D9}"/>
              </a:ext>
            </a:extLst>
          </p:cNvPr>
          <p:cNvGrpSpPr/>
          <p:nvPr/>
        </p:nvGrpSpPr>
        <p:grpSpPr>
          <a:xfrm>
            <a:off x="3647197" y="2720576"/>
            <a:ext cx="1615739" cy="2058870"/>
            <a:chOff x="4246603" y="2904762"/>
            <a:chExt cx="1615739" cy="2058870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1D15247-FDE0-8946-B362-1E1835961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68304" y="2904762"/>
              <a:ext cx="1594038" cy="1181464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9820FB6-1A2A-B04A-9EFC-4625DC986929}"/>
                </a:ext>
              </a:extLst>
            </p:cNvPr>
            <p:cNvSpPr txBox="1"/>
            <p:nvPr/>
          </p:nvSpPr>
          <p:spPr>
            <a:xfrm>
              <a:off x="4246603" y="4317301"/>
              <a:ext cx="1615739" cy="646331"/>
            </a:xfrm>
            <a:prstGeom prst="rect">
              <a:avLst/>
            </a:prstGeom>
            <a:noFill/>
          </p:spPr>
          <p:txBody>
            <a:bodyPr wrap="square" lIns="90000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bg1"/>
                  </a:solidFill>
                </a:rPr>
                <a:t>Images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07108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1E518F-E22D-E145-AD00-C4A9AC3F000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502FDB-4742-9D47-ADDE-9F3CFB79B730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 PRINCIPLES: IMAGES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9817C11-EC0E-694E-B55D-5275748E03A5}"/>
              </a:ext>
            </a:extLst>
          </p:cNvPr>
          <p:cNvCxnSpPr>
            <a:cxnSpLocks/>
          </p:cNvCxnSpPr>
          <p:nvPr/>
        </p:nvCxnSpPr>
        <p:spPr>
          <a:xfrm>
            <a:off x="1140492" y="1814131"/>
            <a:ext cx="10232358" cy="0"/>
          </a:xfrm>
          <a:prstGeom prst="line">
            <a:avLst/>
          </a:prstGeom>
          <a:ln>
            <a:solidFill>
              <a:srgbClr val="1D92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529B57AE-9B90-7643-B674-567FE2AF8ED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D5D245C-26A6-5449-B62E-0D4E40C64AAD}"/>
              </a:ext>
            </a:extLst>
          </p:cNvPr>
          <p:cNvSpPr txBox="1"/>
          <p:nvPr/>
        </p:nvSpPr>
        <p:spPr>
          <a:xfrm>
            <a:off x="1080001" y="2550879"/>
            <a:ext cx="7015784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54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WHAT IS A RASTER?</a:t>
            </a:r>
            <a:endParaRPr lang="en-US" sz="5400" spc="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Picture 6" descr="A cat sitting on a bench&#10;&#10;Description automatically generated">
            <a:extLst>
              <a:ext uri="{FF2B5EF4-FFF2-40B4-BE49-F238E27FC236}">
                <a16:creationId xmlns:a16="http://schemas.microsoft.com/office/drawing/2014/main" id="{02B564ED-1304-9E42-A361-BB3FB8242A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999" y="3628263"/>
            <a:ext cx="3404641" cy="226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34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600000" y="6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D446968-8F72-AA4B-966B-9FFC73B0DC6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Hollie Blaydes / Envision / Ten techniques to enhance pollinator biodiversity on solar parks">
            <a:extLst>
              <a:ext uri="{FF2B5EF4-FFF2-40B4-BE49-F238E27FC236}">
                <a16:creationId xmlns:a16="http://schemas.microsoft.com/office/drawing/2014/main" id="{AE67C7BC-E71F-2F41-B9E6-5AFDF446D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1926" y="663520"/>
            <a:ext cx="7567716" cy="534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25658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1E518F-E22D-E145-AD00-C4A9AC3F000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502FDB-4742-9D47-ADDE-9F3CFB79B730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 PRINCIPLES: IMAGES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9817C11-EC0E-694E-B55D-5275748E03A5}"/>
              </a:ext>
            </a:extLst>
          </p:cNvPr>
          <p:cNvCxnSpPr>
            <a:cxnSpLocks/>
          </p:cNvCxnSpPr>
          <p:nvPr/>
        </p:nvCxnSpPr>
        <p:spPr>
          <a:xfrm>
            <a:off x="1140492" y="1814131"/>
            <a:ext cx="10232358" cy="0"/>
          </a:xfrm>
          <a:prstGeom prst="line">
            <a:avLst/>
          </a:prstGeom>
          <a:ln>
            <a:solidFill>
              <a:srgbClr val="1D92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529B57AE-9B90-7643-B674-567FE2AF8ED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D5D245C-26A6-5449-B62E-0D4E40C64AAD}"/>
              </a:ext>
            </a:extLst>
          </p:cNvPr>
          <p:cNvSpPr txBox="1"/>
          <p:nvPr/>
        </p:nvSpPr>
        <p:spPr>
          <a:xfrm>
            <a:off x="1080001" y="2550879"/>
            <a:ext cx="7015784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54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WHAT IS A VECTOR?</a:t>
            </a:r>
            <a:endParaRPr lang="en-US" sz="5400" spc="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ED59D7A-259C-194E-B5F9-2FC94AC36683}"/>
              </a:ext>
            </a:extLst>
          </p:cNvPr>
          <p:cNvGrpSpPr/>
          <p:nvPr/>
        </p:nvGrpSpPr>
        <p:grpSpPr>
          <a:xfrm>
            <a:off x="861558" y="3476125"/>
            <a:ext cx="2237609" cy="2623889"/>
            <a:chOff x="1518450" y="3567956"/>
            <a:chExt cx="2237609" cy="262388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D9E874F-D55C-574B-8344-9DC1593220F1}"/>
                </a:ext>
              </a:extLst>
            </p:cNvPr>
            <p:cNvSpPr/>
            <p:nvPr/>
          </p:nvSpPr>
          <p:spPr>
            <a:xfrm>
              <a:off x="1676400" y="5537200"/>
              <a:ext cx="2079659" cy="498074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726EF9D-07E5-5042-AAB7-E0AFC247FA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18450" y="3567956"/>
              <a:ext cx="2194984" cy="26238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1507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1E518F-E22D-E145-AD00-C4A9AC3F000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25DF995-10AF-8D4F-9990-AF402D1243EC}"/>
              </a:ext>
            </a:extLst>
          </p:cNvPr>
          <p:cNvSpPr/>
          <p:nvPr/>
        </p:nvSpPr>
        <p:spPr>
          <a:xfrm>
            <a:off x="0" y="4468203"/>
            <a:ext cx="12192000" cy="244502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502FDB-4742-9D47-ADDE-9F3CFB79B730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 PRINCIPLES: IMAGES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9817C11-EC0E-694E-B55D-5275748E03A5}"/>
              </a:ext>
            </a:extLst>
          </p:cNvPr>
          <p:cNvCxnSpPr>
            <a:cxnSpLocks/>
          </p:cNvCxnSpPr>
          <p:nvPr/>
        </p:nvCxnSpPr>
        <p:spPr>
          <a:xfrm>
            <a:off x="1140492" y="1814131"/>
            <a:ext cx="10232358" cy="0"/>
          </a:xfrm>
          <a:prstGeom prst="line">
            <a:avLst/>
          </a:prstGeom>
          <a:ln>
            <a:solidFill>
              <a:srgbClr val="1D92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529B57AE-9B90-7643-B674-567FE2AF8ED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B0CA709-5BC0-BE4A-B72B-BF8B873C8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6216" y="1116115"/>
            <a:ext cx="7646634" cy="541258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AF0D3B4-FC08-BF49-9646-5CF88F5473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616" t="29977" r="48178" b="45263"/>
          <a:stretch/>
        </p:blipFill>
        <p:spPr>
          <a:xfrm>
            <a:off x="4122966" y="-164791"/>
            <a:ext cx="7477682" cy="8086590"/>
          </a:xfrm>
          <a:prstGeom prst="rect">
            <a:avLst/>
          </a:prstGeom>
        </p:spPr>
      </p:pic>
      <p:pic>
        <p:nvPicPr>
          <p:cNvPr id="11" name="Picture 10" descr="A picture containing clock&#10;&#10;Description automatically generated">
            <a:extLst>
              <a:ext uri="{FF2B5EF4-FFF2-40B4-BE49-F238E27FC236}">
                <a16:creationId xmlns:a16="http://schemas.microsoft.com/office/drawing/2014/main" id="{BEFC6EED-D5B5-444A-B3BF-23D5D969694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6555" y="1024776"/>
            <a:ext cx="7888362" cy="55711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169B3C8-B29B-494E-893D-34764A879F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1548" y="2881057"/>
            <a:ext cx="9652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675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1E518F-E22D-E145-AD00-C4A9AC3F000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25DF995-10AF-8D4F-9990-AF402D1243EC}"/>
              </a:ext>
            </a:extLst>
          </p:cNvPr>
          <p:cNvSpPr/>
          <p:nvPr/>
        </p:nvSpPr>
        <p:spPr>
          <a:xfrm>
            <a:off x="0" y="4468203"/>
            <a:ext cx="12192000" cy="244502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502FDB-4742-9D47-ADDE-9F3CFB79B730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 PRINCIPLES: IMAGES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9817C11-EC0E-694E-B55D-5275748E03A5}"/>
              </a:ext>
            </a:extLst>
          </p:cNvPr>
          <p:cNvCxnSpPr>
            <a:cxnSpLocks/>
          </p:cNvCxnSpPr>
          <p:nvPr/>
        </p:nvCxnSpPr>
        <p:spPr>
          <a:xfrm>
            <a:off x="1140492" y="1814131"/>
            <a:ext cx="10232358" cy="0"/>
          </a:xfrm>
          <a:prstGeom prst="line">
            <a:avLst/>
          </a:prstGeom>
          <a:ln>
            <a:solidFill>
              <a:srgbClr val="1D92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529B57AE-9B90-7643-B674-567FE2AF8ED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9B14EFD-9A46-A741-B38A-C8B844AD4E7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5781" y="2520683"/>
            <a:ext cx="3239770" cy="226601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8E72105-276A-534F-A3FB-2E50F66608B3}"/>
              </a:ext>
            </a:extLst>
          </p:cNvPr>
          <p:cNvGrpSpPr/>
          <p:nvPr/>
        </p:nvGrpSpPr>
        <p:grpSpPr>
          <a:xfrm>
            <a:off x="1080000" y="2794058"/>
            <a:ext cx="8899243" cy="1723549"/>
            <a:chOff x="1080000" y="2794058"/>
            <a:chExt cx="8899243" cy="172354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514B6E0-4239-C84E-AF14-CA85AEA9F2D2}"/>
                </a:ext>
              </a:extLst>
            </p:cNvPr>
            <p:cNvSpPr txBox="1"/>
            <p:nvPr/>
          </p:nvSpPr>
          <p:spPr>
            <a:xfrm>
              <a:off x="1080000" y="2794058"/>
              <a:ext cx="1278189" cy="12926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800" b="1" spc="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RASTER</a:t>
              </a:r>
            </a:p>
            <a:p>
              <a:r>
                <a:rPr lang="en-US" sz="2800" spc="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.jpg</a:t>
              </a:r>
            </a:p>
            <a:p>
              <a:r>
                <a:rPr lang="en-US" sz="2800" spc="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</a:t>
              </a:r>
              <a:r>
                <a:rPr lang="en-US" sz="2800" spc="5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tif</a:t>
              </a:r>
              <a:endParaRPr lang="en-US" sz="2800" spc="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B692072-F1B6-6944-BF3A-60E981D5BBD5}"/>
                </a:ext>
              </a:extLst>
            </p:cNvPr>
            <p:cNvSpPr txBox="1"/>
            <p:nvPr/>
          </p:nvSpPr>
          <p:spPr>
            <a:xfrm>
              <a:off x="6517054" y="2794058"/>
              <a:ext cx="3462189" cy="172354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800" b="1" spc="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VECTOR</a:t>
              </a:r>
              <a:br>
                <a:rPr lang="en-US" sz="2800" spc="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n-US" sz="2800" spc="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</a:t>
              </a:r>
              <a:r>
                <a:rPr lang="en-US" sz="2800" spc="5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afdesign</a:t>
              </a:r>
              <a:r>
                <a:rPr lang="en-US" sz="2800" spc="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	.ai</a:t>
              </a:r>
            </a:p>
            <a:p>
              <a:r>
                <a:rPr lang="en-US" sz="2800" spc="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.eps		.</a:t>
              </a:r>
              <a:r>
                <a:rPr lang="en-US" sz="2800" spc="5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svg</a:t>
              </a:r>
              <a:endParaRPr lang="en-US" sz="2800" spc="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r>
                <a:rPr lang="en-US" sz="2800" spc="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.pdf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E36B8E7-B7E2-9B47-A86E-60D844F5EE73}"/>
                </a:ext>
              </a:extLst>
            </p:cNvPr>
            <p:cNvSpPr txBox="1"/>
            <p:nvPr/>
          </p:nvSpPr>
          <p:spPr>
            <a:xfrm>
              <a:off x="3074066" y="2794058"/>
              <a:ext cx="2343201" cy="172354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800" b="1" spc="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RASTER </a:t>
              </a:r>
              <a:br>
                <a:rPr lang="en-US" sz="2800" b="1" spc="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n-US" sz="2800" b="1" spc="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(transparency)</a:t>
              </a:r>
            </a:p>
            <a:p>
              <a:r>
                <a:rPr lang="en-US" sz="2800" spc="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.gif</a:t>
              </a:r>
            </a:p>
            <a:p>
              <a:r>
                <a:rPr lang="en-US" sz="2800" spc="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</a:t>
              </a:r>
              <a:r>
                <a:rPr lang="en-US" sz="2800" spc="5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png</a:t>
              </a:r>
              <a:r>
                <a:rPr lang="en-US" sz="2800" spc="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50D9EF3-1985-4B49-8C97-0A77C1E21BAE}"/>
              </a:ext>
            </a:extLst>
          </p:cNvPr>
          <p:cNvGrpSpPr/>
          <p:nvPr/>
        </p:nvGrpSpPr>
        <p:grpSpPr>
          <a:xfrm>
            <a:off x="0" y="4748416"/>
            <a:ext cx="9001127" cy="1143000"/>
            <a:chOff x="0" y="4748416"/>
            <a:chExt cx="9001127" cy="1143000"/>
          </a:xfrm>
        </p:grpSpPr>
        <p:sp>
          <p:nvSpPr>
            <p:cNvPr id="2" name="Right Arrow 1">
              <a:extLst>
                <a:ext uri="{FF2B5EF4-FFF2-40B4-BE49-F238E27FC236}">
                  <a16:creationId xmlns:a16="http://schemas.microsoft.com/office/drawing/2014/main" id="{005FB6BA-36AA-AD48-92D9-1D05AE490598}"/>
                </a:ext>
              </a:extLst>
            </p:cNvPr>
            <p:cNvSpPr/>
            <p:nvPr/>
          </p:nvSpPr>
          <p:spPr>
            <a:xfrm>
              <a:off x="0" y="4748416"/>
              <a:ext cx="9001127" cy="1143000"/>
            </a:xfrm>
            <a:prstGeom prst="rightArrow">
              <a:avLst>
                <a:gd name="adj1" fmla="val 50000"/>
                <a:gd name="adj2" fmla="val 70909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B58A1D6-DB72-CA44-92FC-439921EB9940}"/>
                </a:ext>
              </a:extLst>
            </p:cNvPr>
            <p:cNvSpPr txBox="1"/>
            <p:nvPr/>
          </p:nvSpPr>
          <p:spPr>
            <a:xfrm>
              <a:off x="1263573" y="5140922"/>
              <a:ext cx="7371272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400" b="1" spc="50" dirty="0">
                  <a:solidFill>
                    <a:schemeClr val="bg1"/>
                  </a:solidFill>
                </a:rPr>
                <a:t>RASTER FILES </a:t>
              </a:r>
              <a:r>
                <a:rPr lang="en-US" sz="2400" b="1" u="sng" spc="50" dirty="0">
                  <a:solidFill>
                    <a:schemeClr val="bg1"/>
                  </a:solidFill>
                </a:rPr>
                <a:t>CAN</a:t>
              </a:r>
              <a:r>
                <a:rPr lang="en-US" sz="2400" b="1" spc="50" dirty="0">
                  <a:solidFill>
                    <a:schemeClr val="bg1"/>
                  </a:solidFill>
                </a:rPr>
                <a:t> BE USED IN VECTOR FILES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F4FC788-3C3F-C146-AE70-40CFD5FB20B0}"/>
              </a:ext>
            </a:extLst>
          </p:cNvPr>
          <p:cNvGrpSpPr/>
          <p:nvPr/>
        </p:nvGrpSpPr>
        <p:grpSpPr>
          <a:xfrm>
            <a:off x="2884554" y="5316302"/>
            <a:ext cx="9307445" cy="1143000"/>
            <a:chOff x="1263572" y="5550725"/>
            <a:chExt cx="9307445" cy="1143000"/>
          </a:xfrm>
        </p:grpSpPr>
        <p:sp>
          <p:nvSpPr>
            <p:cNvPr id="18" name="Right Arrow 17">
              <a:extLst>
                <a:ext uri="{FF2B5EF4-FFF2-40B4-BE49-F238E27FC236}">
                  <a16:creationId xmlns:a16="http://schemas.microsoft.com/office/drawing/2014/main" id="{D8B242D6-EC57-674E-BDE0-90E0F47C7CD3}"/>
                </a:ext>
              </a:extLst>
            </p:cNvPr>
            <p:cNvSpPr/>
            <p:nvPr/>
          </p:nvSpPr>
          <p:spPr>
            <a:xfrm rot="10800000">
              <a:off x="1263572" y="5550725"/>
              <a:ext cx="9307445" cy="1143000"/>
            </a:xfrm>
            <a:prstGeom prst="rightArrow">
              <a:avLst>
                <a:gd name="adj1" fmla="val 50000"/>
                <a:gd name="adj2" fmla="val 70909"/>
              </a:avLst>
            </a:prstGeom>
            <a:solidFill>
              <a:srgbClr val="BC0B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DC7A012-AFD4-6749-84FC-3550FB199010}"/>
                </a:ext>
              </a:extLst>
            </p:cNvPr>
            <p:cNvSpPr txBox="1"/>
            <p:nvPr/>
          </p:nvSpPr>
          <p:spPr>
            <a:xfrm>
              <a:off x="2571035" y="5943231"/>
              <a:ext cx="661366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400" b="1" spc="50" dirty="0">
                  <a:solidFill>
                    <a:schemeClr val="bg1"/>
                  </a:solidFill>
                </a:rPr>
                <a:t>VECTOR FILES </a:t>
              </a:r>
              <a:r>
                <a:rPr lang="en-US" sz="2400" b="1" u="sng" spc="50" dirty="0">
                  <a:solidFill>
                    <a:schemeClr val="bg1"/>
                  </a:solidFill>
                </a:rPr>
                <a:t>CANNOT</a:t>
              </a:r>
              <a:r>
                <a:rPr lang="en-US" sz="2400" b="1" spc="50" dirty="0">
                  <a:solidFill>
                    <a:schemeClr val="bg1"/>
                  </a:solidFill>
                </a:rPr>
                <a:t> BE USED IN RASTER FILES 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2DBBC50B-981B-1646-B396-4E03958F542E}"/>
              </a:ext>
            </a:extLst>
          </p:cNvPr>
          <p:cNvPicPr>
            <a:picLocks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743413" y="3386574"/>
            <a:ext cx="1778000" cy="177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27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1E518F-E22D-E145-AD00-C4A9AC3F000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502FDB-4742-9D47-ADDE-9F3CFB79B730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 PRINCIPLES: IMAGES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9817C11-EC0E-694E-B55D-5275748E03A5}"/>
              </a:ext>
            </a:extLst>
          </p:cNvPr>
          <p:cNvCxnSpPr>
            <a:cxnSpLocks/>
          </p:cNvCxnSpPr>
          <p:nvPr/>
        </p:nvCxnSpPr>
        <p:spPr>
          <a:xfrm>
            <a:off x="1140492" y="1814131"/>
            <a:ext cx="10232358" cy="0"/>
          </a:xfrm>
          <a:prstGeom prst="line">
            <a:avLst/>
          </a:prstGeom>
          <a:ln>
            <a:solidFill>
              <a:srgbClr val="1D92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529B57AE-9B90-7643-B674-567FE2AF8ED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7577735-5C80-6940-8B6F-1F4190FD9F9C}"/>
              </a:ext>
            </a:extLst>
          </p:cNvPr>
          <p:cNvSpPr txBox="1"/>
          <p:nvPr/>
        </p:nvSpPr>
        <p:spPr>
          <a:xfrm>
            <a:off x="1080001" y="2550879"/>
            <a:ext cx="7015784" cy="24929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54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RESOLUTION</a:t>
            </a:r>
            <a:br>
              <a:rPr lang="en-US" sz="54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5400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HOW DO WE </a:t>
            </a:r>
            <a:br>
              <a:rPr lang="en-US" sz="5400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5400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MEASURE IT?</a:t>
            </a:r>
          </a:p>
        </p:txBody>
      </p:sp>
    </p:spTree>
    <p:extLst>
      <p:ext uri="{BB962C8B-B14F-4D97-AF65-F5344CB8AC3E}">
        <p14:creationId xmlns:p14="http://schemas.microsoft.com/office/powerpoint/2010/main" val="2923398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1E518F-E22D-E145-AD00-C4A9AC3F000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502FDB-4742-9D47-ADDE-9F3CFB79B730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 PRINCIPLES: IMAGES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9817C11-EC0E-694E-B55D-5275748E03A5}"/>
              </a:ext>
            </a:extLst>
          </p:cNvPr>
          <p:cNvCxnSpPr>
            <a:cxnSpLocks/>
          </p:cNvCxnSpPr>
          <p:nvPr/>
        </p:nvCxnSpPr>
        <p:spPr>
          <a:xfrm>
            <a:off x="1140492" y="1814131"/>
            <a:ext cx="10232358" cy="0"/>
          </a:xfrm>
          <a:prstGeom prst="line">
            <a:avLst/>
          </a:prstGeom>
          <a:ln>
            <a:solidFill>
              <a:srgbClr val="1D92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529B57AE-9B90-7643-B674-567FE2AF8ED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854820-B53C-3545-B792-DCE68CD232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19" t="37158" r="8425" b="29895"/>
          <a:stretch/>
        </p:blipFill>
        <p:spPr>
          <a:xfrm>
            <a:off x="-46624" y="3014574"/>
            <a:ext cx="13219110" cy="377081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F696390-1106-1B4E-BC5A-62D712D3CE6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492" y="2301093"/>
            <a:ext cx="4032503" cy="17282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18F1151-AE0B-7845-BE35-01531D6842A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491" y="2967712"/>
            <a:ext cx="4032503" cy="19202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C26FCAC-47B8-A94C-8607-29BED013A470}"/>
              </a:ext>
            </a:extLst>
          </p:cNvPr>
          <p:cNvSpPr/>
          <p:nvPr/>
        </p:nvSpPr>
        <p:spPr>
          <a:xfrm>
            <a:off x="5287830" y="2880886"/>
            <a:ext cx="16163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72dpi (screen)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AE5FB00-C901-F947-A417-18DA9BCA72C6}"/>
              </a:ext>
            </a:extLst>
          </p:cNvPr>
          <p:cNvSpPr/>
          <p:nvPr/>
        </p:nvSpPr>
        <p:spPr>
          <a:xfrm>
            <a:off x="5287830" y="2181996"/>
            <a:ext cx="15675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300dpi (print)</a:t>
            </a:r>
          </a:p>
        </p:txBody>
      </p:sp>
    </p:spTree>
    <p:extLst>
      <p:ext uri="{BB962C8B-B14F-4D97-AF65-F5344CB8AC3E}">
        <p14:creationId xmlns:p14="http://schemas.microsoft.com/office/powerpoint/2010/main" val="1229319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/>
      <p:bldP spid="2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1E518F-E22D-E145-AD00-C4A9AC3F000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502FDB-4742-9D47-ADDE-9F3CFB79B730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 PRINCIPLES: IMAGES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9817C11-EC0E-694E-B55D-5275748E03A5}"/>
              </a:ext>
            </a:extLst>
          </p:cNvPr>
          <p:cNvCxnSpPr>
            <a:cxnSpLocks/>
          </p:cNvCxnSpPr>
          <p:nvPr/>
        </p:nvCxnSpPr>
        <p:spPr>
          <a:xfrm>
            <a:off x="1140492" y="1814131"/>
            <a:ext cx="10232358" cy="0"/>
          </a:xfrm>
          <a:prstGeom prst="line">
            <a:avLst/>
          </a:prstGeom>
          <a:ln>
            <a:solidFill>
              <a:srgbClr val="1D92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529B57AE-9B90-7643-B674-567FE2AF8ED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7577735-5C80-6940-8B6F-1F4190FD9F9C}"/>
              </a:ext>
            </a:extLst>
          </p:cNvPr>
          <p:cNvSpPr txBox="1"/>
          <p:nvPr/>
        </p:nvSpPr>
        <p:spPr>
          <a:xfrm>
            <a:off x="1080001" y="2550879"/>
            <a:ext cx="7015784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54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WILL IT LOOK OK?</a:t>
            </a:r>
            <a:endParaRPr lang="en-US" sz="5400" spc="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A02E152-6D50-2048-8D90-EA4BAA82D479}"/>
              </a:ext>
            </a:extLst>
          </p:cNvPr>
          <p:cNvSpPr txBox="1"/>
          <p:nvPr/>
        </p:nvSpPr>
        <p:spPr>
          <a:xfrm>
            <a:off x="1140492" y="3567098"/>
            <a:ext cx="7794177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☐ RESOLUTION (DPI) </a:t>
            </a:r>
          </a:p>
          <a:p>
            <a:r>
              <a:rPr lang="en-US" sz="28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☐ SIZE OF IMAGE </a:t>
            </a:r>
          </a:p>
          <a:p>
            <a:r>
              <a:rPr lang="en-US" sz="28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☐ SCALE OF IMAGE</a:t>
            </a:r>
          </a:p>
          <a:p>
            <a:r>
              <a:rPr lang="en-US" sz="28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☐ EFFECTIVE RESOLUTION (EDPI)  </a:t>
            </a:r>
          </a:p>
          <a:p>
            <a:r>
              <a:rPr lang="en-US" sz="28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☐ HOW CLOSE ARE PEOPLE GOING TO BE?</a:t>
            </a:r>
          </a:p>
          <a:p>
            <a:r>
              <a:rPr lang="en-US" sz="28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☐ QUALITY OF IMAGE </a:t>
            </a:r>
            <a:endParaRPr lang="en-US" sz="2800" spc="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E2240A2-446E-D148-BEAC-C4735FB94A77}"/>
              </a:ext>
            </a:extLst>
          </p:cNvPr>
          <p:cNvGrpSpPr/>
          <p:nvPr/>
        </p:nvGrpSpPr>
        <p:grpSpPr>
          <a:xfrm>
            <a:off x="8119576" y="2711799"/>
            <a:ext cx="3088386" cy="3088386"/>
            <a:chOff x="8119576" y="2711799"/>
            <a:chExt cx="3088386" cy="3088386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EEEEF88-4348-0D4C-A407-B58BFA715EFD}"/>
                </a:ext>
              </a:extLst>
            </p:cNvPr>
            <p:cNvSpPr/>
            <p:nvPr/>
          </p:nvSpPr>
          <p:spPr>
            <a:xfrm>
              <a:off x="8119576" y="2711799"/>
              <a:ext cx="3088386" cy="3088386"/>
            </a:xfrm>
            <a:prstGeom prst="ellipse">
              <a:avLst/>
            </a:prstGeom>
            <a:solidFill>
              <a:srgbClr val="2C2F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E0D8EC1-D039-ED4A-B776-FBF9354947DB}"/>
                </a:ext>
              </a:extLst>
            </p:cNvPr>
            <p:cNvSpPr txBox="1"/>
            <p:nvPr/>
          </p:nvSpPr>
          <p:spPr>
            <a:xfrm>
              <a:off x="8231031" y="3825105"/>
              <a:ext cx="2865475" cy="8617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800" b="1" spc="50" dirty="0">
                  <a:solidFill>
                    <a:schemeClr val="bg1"/>
                  </a:solidFill>
                </a:rPr>
                <a:t>IF IN DOUBT..</a:t>
              </a:r>
              <a:br>
                <a:rPr lang="en-US" sz="2800" b="1" spc="50" dirty="0">
                  <a:solidFill>
                    <a:schemeClr val="bg1"/>
                  </a:solidFill>
                </a:rPr>
              </a:br>
              <a:r>
                <a:rPr lang="en-US" sz="2800" b="1" spc="50" dirty="0">
                  <a:solidFill>
                    <a:schemeClr val="bg1"/>
                  </a:solidFill>
                </a:rPr>
                <a:t>TEST IT!</a:t>
              </a:r>
              <a:endParaRPr lang="en-US" sz="2800" spc="5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1" name="Graphic 10" descr="Tick with solid fill">
            <a:extLst>
              <a:ext uri="{FF2B5EF4-FFF2-40B4-BE49-F238E27FC236}">
                <a16:creationId xmlns:a16="http://schemas.microsoft.com/office/drawing/2014/main" id="{07B809F8-37C8-7D46-BC11-8390A59C63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26763" y="3624624"/>
            <a:ext cx="255710" cy="255710"/>
          </a:xfrm>
          <a:prstGeom prst="rect">
            <a:avLst/>
          </a:prstGeom>
        </p:spPr>
      </p:pic>
      <p:pic>
        <p:nvPicPr>
          <p:cNvPr id="12" name="Graphic 11" descr="Tick with solid fill">
            <a:extLst>
              <a:ext uri="{FF2B5EF4-FFF2-40B4-BE49-F238E27FC236}">
                <a16:creationId xmlns:a16="http://schemas.microsoft.com/office/drawing/2014/main" id="{C3A0C14E-8410-8347-9D9F-D672D88FB3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26763" y="4054912"/>
            <a:ext cx="255710" cy="255710"/>
          </a:xfrm>
          <a:prstGeom prst="rect">
            <a:avLst/>
          </a:prstGeom>
        </p:spPr>
      </p:pic>
      <p:pic>
        <p:nvPicPr>
          <p:cNvPr id="13" name="Graphic 12" descr="Tick with solid fill">
            <a:extLst>
              <a:ext uri="{FF2B5EF4-FFF2-40B4-BE49-F238E27FC236}">
                <a16:creationId xmlns:a16="http://schemas.microsoft.com/office/drawing/2014/main" id="{819EB3CF-1055-F14C-AA70-513CFAF895C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26763" y="4469455"/>
            <a:ext cx="255710" cy="255710"/>
          </a:xfrm>
          <a:prstGeom prst="rect">
            <a:avLst/>
          </a:prstGeom>
        </p:spPr>
      </p:pic>
      <p:pic>
        <p:nvPicPr>
          <p:cNvPr id="14" name="Graphic 13" descr="Tick with solid fill">
            <a:extLst>
              <a:ext uri="{FF2B5EF4-FFF2-40B4-BE49-F238E27FC236}">
                <a16:creationId xmlns:a16="http://schemas.microsoft.com/office/drawing/2014/main" id="{E4103D45-87BB-004B-B65F-D8F618D0CA7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26763" y="4910387"/>
            <a:ext cx="255710" cy="255710"/>
          </a:xfrm>
          <a:prstGeom prst="rect">
            <a:avLst/>
          </a:prstGeom>
        </p:spPr>
      </p:pic>
      <p:pic>
        <p:nvPicPr>
          <p:cNvPr id="15" name="Graphic 14" descr="Tick with solid fill">
            <a:extLst>
              <a:ext uri="{FF2B5EF4-FFF2-40B4-BE49-F238E27FC236}">
                <a16:creationId xmlns:a16="http://schemas.microsoft.com/office/drawing/2014/main" id="{C229A36F-896E-634E-9DDB-938B0AC2706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26763" y="5330692"/>
            <a:ext cx="255710" cy="255710"/>
          </a:xfrm>
          <a:prstGeom prst="rect">
            <a:avLst/>
          </a:prstGeom>
        </p:spPr>
      </p:pic>
      <p:pic>
        <p:nvPicPr>
          <p:cNvPr id="16" name="Graphic 15" descr="Tick with solid fill">
            <a:extLst>
              <a:ext uri="{FF2B5EF4-FFF2-40B4-BE49-F238E27FC236}">
                <a16:creationId xmlns:a16="http://schemas.microsoft.com/office/drawing/2014/main" id="{B57CBA2E-6B43-A047-AB3E-78C5A06C96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26763" y="5758207"/>
            <a:ext cx="255710" cy="255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59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5" grpId="0"/>
      <p:bldP spid="3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everal logos of different brands&#10;&#10;Description automatically generated with medium confidence">
            <a:extLst>
              <a:ext uri="{FF2B5EF4-FFF2-40B4-BE49-F238E27FC236}">
                <a16:creationId xmlns:a16="http://schemas.microsoft.com/office/drawing/2014/main" id="{8DF6020E-1B71-211F-7892-0D6109787A9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7502FDB-4742-9D47-ADDE-9F3CFB79B730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 PRINCIPLES: IMAGES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9817C11-EC0E-694E-B55D-5275748E03A5}"/>
              </a:ext>
            </a:extLst>
          </p:cNvPr>
          <p:cNvCxnSpPr>
            <a:cxnSpLocks/>
          </p:cNvCxnSpPr>
          <p:nvPr/>
        </p:nvCxnSpPr>
        <p:spPr>
          <a:xfrm>
            <a:off x="1140492" y="1814131"/>
            <a:ext cx="10232358" cy="0"/>
          </a:xfrm>
          <a:prstGeom prst="line">
            <a:avLst/>
          </a:prstGeom>
          <a:ln>
            <a:solidFill>
              <a:srgbClr val="1D92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529B57AE-9B90-7643-B674-567FE2AF8ED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531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everal logos of scientific research council&#10;&#10;Description automatically generated">
            <a:extLst>
              <a:ext uri="{FF2B5EF4-FFF2-40B4-BE49-F238E27FC236}">
                <a16:creationId xmlns:a16="http://schemas.microsoft.com/office/drawing/2014/main" id="{D4A12DC1-C150-1EE6-D5A2-8D246B4AEFF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7502FDB-4742-9D47-ADDE-9F3CFB79B730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 PRINCIPLES: IMAGES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9817C11-EC0E-694E-B55D-5275748E03A5}"/>
              </a:ext>
            </a:extLst>
          </p:cNvPr>
          <p:cNvCxnSpPr>
            <a:cxnSpLocks/>
          </p:cNvCxnSpPr>
          <p:nvPr/>
        </p:nvCxnSpPr>
        <p:spPr>
          <a:xfrm>
            <a:off x="1140492" y="1814131"/>
            <a:ext cx="10232358" cy="0"/>
          </a:xfrm>
          <a:prstGeom prst="line">
            <a:avLst/>
          </a:prstGeom>
          <a:ln>
            <a:solidFill>
              <a:srgbClr val="1D92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529B57AE-9B90-7643-B674-567FE2AF8ED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527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research poster&#10;&#10;Description automatically generated">
            <a:extLst>
              <a:ext uri="{FF2B5EF4-FFF2-40B4-BE49-F238E27FC236}">
                <a16:creationId xmlns:a16="http://schemas.microsoft.com/office/drawing/2014/main" id="{89137DE7-F376-72D9-5B23-F8233F083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765" y="240723"/>
            <a:ext cx="9716654" cy="637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1462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D446968-8F72-AA4B-966B-9FFC73B0DC6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623C27-D835-1C43-9C41-FDC5E7ADAC0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3376" y="502768"/>
            <a:ext cx="4045248" cy="571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950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D446968-8F72-AA4B-966B-9FFC73B0DC6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7A623C27-D835-1C43-9C41-FDC5E7ADAC0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3376" y="498761"/>
            <a:ext cx="4045248" cy="572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3340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EC0E678-AA90-C54E-9FB9-A718501AA25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08F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D472FD0-82A0-3A4A-BC3F-FAE97E5CD67A}"/>
              </a:ext>
            </a:extLst>
          </p:cNvPr>
          <p:cNvGrpSpPr/>
          <p:nvPr/>
        </p:nvGrpSpPr>
        <p:grpSpPr>
          <a:xfrm>
            <a:off x="1081131" y="2712965"/>
            <a:ext cx="1679763" cy="2074590"/>
            <a:chOff x="2182231" y="2904762"/>
            <a:chExt cx="1679763" cy="2074590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98058A6C-1A85-164C-9D70-65D4D959C7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67956" y="2904762"/>
              <a:ext cx="1594038" cy="1181464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F00F1FC-CE8F-F245-BD70-87109DAD7B63}"/>
                </a:ext>
              </a:extLst>
            </p:cNvPr>
            <p:cNvSpPr txBox="1"/>
            <p:nvPr/>
          </p:nvSpPr>
          <p:spPr>
            <a:xfrm>
              <a:off x="2182231" y="4333021"/>
              <a:ext cx="1615739" cy="646331"/>
            </a:xfrm>
            <a:prstGeom prst="rect">
              <a:avLst/>
            </a:prstGeom>
            <a:noFill/>
          </p:spPr>
          <p:txBody>
            <a:bodyPr wrap="square" lIns="90000" rtlCol="0">
              <a:spAutoFit/>
            </a:bodyPr>
            <a:lstStyle/>
            <a:p>
              <a:pPr algn="ctr"/>
              <a:r>
                <a:rPr lang="en-US" sz="3600" b="1" dirty="0" err="1">
                  <a:solidFill>
                    <a:srgbClr val="F9C894"/>
                  </a:solidFill>
                </a:rPr>
                <a:t>Colour</a:t>
              </a:r>
              <a:endParaRPr lang="en-US" sz="3600" b="1" dirty="0">
                <a:solidFill>
                  <a:srgbClr val="F9C894"/>
                </a:solidFill>
              </a:endParaRPr>
            </a:p>
          </p:txBody>
        </p: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0C559482-A801-4A47-B843-50EF46F35EB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0697" y="2726004"/>
            <a:ext cx="1594038" cy="118146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33270DD5-D99D-9C4C-866B-F1EDCCCF4D01}"/>
              </a:ext>
            </a:extLst>
          </p:cNvPr>
          <p:cNvSpPr txBox="1"/>
          <p:nvPr/>
        </p:nvSpPr>
        <p:spPr>
          <a:xfrm>
            <a:off x="8171538" y="4138542"/>
            <a:ext cx="3122268" cy="646331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ctr"/>
            <a:r>
              <a:rPr lang="en-US" sz="3600" b="1" dirty="0">
                <a:solidFill>
                  <a:srgbClr val="F9C894"/>
                </a:solidFill>
              </a:rPr>
              <a:t>Composition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C3270D9-8C09-D544-826C-9377A7AED0C4}"/>
              </a:ext>
            </a:extLst>
          </p:cNvPr>
          <p:cNvSpPr txBox="1"/>
          <p:nvPr/>
        </p:nvSpPr>
        <p:spPr>
          <a:xfrm>
            <a:off x="3644119" y="4138543"/>
            <a:ext cx="1615739" cy="646331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ctr"/>
            <a:r>
              <a:rPr lang="en-US" sz="3600" b="1" dirty="0">
                <a:solidFill>
                  <a:srgbClr val="F9C894"/>
                </a:solidFill>
              </a:rPr>
              <a:t>Images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7ED1ADA-B14E-5848-8DE4-5560F37FA6F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5820" y="2726004"/>
            <a:ext cx="1594038" cy="11814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52406B7-78C9-2C46-81C4-630CB4A40033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DESIGN PRINCIPLES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08607A6-7F99-0444-832D-082967DB01CA}"/>
              </a:ext>
            </a:extLst>
          </p:cNvPr>
          <p:cNvCxnSpPr>
            <a:cxnSpLocks/>
          </p:cNvCxnSpPr>
          <p:nvPr/>
        </p:nvCxnSpPr>
        <p:spPr>
          <a:xfrm>
            <a:off x="1080000" y="1814131"/>
            <a:ext cx="102928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picture containing drawing, light&#10;&#10;Description automatically generated">
            <a:extLst>
              <a:ext uri="{FF2B5EF4-FFF2-40B4-BE49-F238E27FC236}">
                <a16:creationId xmlns:a16="http://schemas.microsoft.com/office/drawing/2014/main" id="{ED1055F7-B5BB-5B46-8B4B-6848CA73EA7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772" y="1035620"/>
            <a:ext cx="2588291" cy="604956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FDDAC3D3-3904-8449-8A81-F5FC1672D084}"/>
              </a:ext>
            </a:extLst>
          </p:cNvPr>
          <p:cNvGrpSpPr/>
          <p:nvPr/>
        </p:nvGrpSpPr>
        <p:grpSpPr>
          <a:xfrm>
            <a:off x="6093707" y="2720576"/>
            <a:ext cx="1615739" cy="2074590"/>
            <a:chOff x="6057777" y="2904762"/>
            <a:chExt cx="1615739" cy="2074590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69791BF-452C-3949-96E4-E3416A41F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68628" y="2904762"/>
              <a:ext cx="1594038" cy="1181464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D53E4A8-B9AB-6142-8C3D-9C6AA5E4A4CA}"/>
                </a:ext>
              </a:extLst>
            </p:cNvPr>
            <p:cNvSpPr txBox="1"/>
            <p:nvPr/>
          </p:nvSpPr>
          <p:spPr>
            <a:xfrm>
              <a:off x="6057777" y="4333021"/>
              <a:ext cx="1615739" cy="646331"/>
            </a:xfrm>
            <a:prstGeom prst="rect">
              <a:avLst/>
            </a:prstGeom>
            <a:noFill/>
          </p:spPr>
          <p:txBody>
            <a:bodyPr wrap="square" lIns="90000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bg1"/>
                  </a:solidFill>
                </a:rPr>
                <a:t>Type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38187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1E518F-E22D-E145-AD00-C4A9AC3F000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502FDB-4742-9D47-ADDE-9F3CFB79B730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 PRINCIPLES: TYPE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9817C11-EC0E-694E-B55D-5275748E03A5}"/>
              </a:ext>
            </a:extLst>
          </p:cNvPr>
          <p:cNvCxnSpPr>
            <a:cxnSpLocks/>
          </p:cNvCxnSpPr>
          <p:nvPr/>
        </p:nvCxnSpPr>
        <p:spPr>
          <a:xfrm>
            <a:off x="1140492" y="1814131"/>
            <a:ext cx="10232358" cy="0"/>
          </a:xfrm>
          <a:prstGeom prst="line">
            <a:avLst/>
          </a:prstGeom>
          <a:ln>
            <a:solidFill>
              <a:srgbClr val="1D92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529B57AE-9B90-7643-B674-567FE2AF8ED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7577735-5C80-6940-8B6F-1F4190FD9F9C}"/>
              </a:ext>
            </a:extLst>
          </p:cNvPr>
          <p:cNvSpPr txBox="1"/>
          <p:nvPr/>
        </p:nvSpPr>
        <p:spPr>
          <a:xfrm>
            <a:off x="1080001" y="2550879"/>
            <a:ext cx="7015784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54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SERIF &amp; SANS SERIF</a:t>
            </a:r>
            <a:endParaRPr lang="en-US" sz="5400" spc="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D34355E-6C02-734C-BBEE-9AF86E1DACC9}"/>
              </a:ext>
            </a:extLst>
          </p:cNvPr>
          <p:cNvGrpSpPr/>
          <p:nvPr/>
        </p:nvGrpSpPr>
        <p:grpSpPr>
          <a:xfrm>
            <a:off x="3809856" y="3526951"/>
            <a:ext cx="2026898" cy="2058003"/>
            <a:chOff x="1074111" y="3526951"/>
            <a:chExt cx="2026898" cy="205800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EFD6941-2332-0C46-B0C6-05F40CDAE531}"/>
                </a:ext>
              </a:extLst>
            </p:cNvPr>
            <p:cNvSpPr txBox="1"/>
            <p:nvPr/>
          </p:nvSpPr>
          <p:spPr>
            <a:xfrm>
              <a:off x="1074111" y="3526951"/>
              <a:ext cx="2026898" cy="176971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1500"/>
                </a:spcBef>
              </a:pPr>
              <a:r>
                <a:rPr lang="en-US" sz="11500" b="1" spc="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Aa</a:t>
              </a:r>
              <a:endParaRPr lang="en-US" sz="11500" spc="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05A6382-E1CF-374D-A233-531E3B901828}"/>
                </a:ext>
              </a:extLst>
            </p:cNvPr>
            <p:cNvSpPr txBox="1"/>
            <p:nvPr/>
          </p:nvSpPr>
          <p:spPr>
            <a:xfrm>
              <a:off x="1074111" y="5154067"/>
              <a:ext cx="1598543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1500"/>
                </a:spcBef>
              </a:pPr>
              <a:r>
                <a:rPr lang="en-US" sz="2800" b="1" spc="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Arial</a:t>
              </a:r>
              <a:endParaRPr lang="en-US" sz="2800" spc="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293B1EC-B840-5442-9BE0-7C11F094DCF7}"/>
              </a:ext>
            </a:extLst>
          </p:cNvPr>
          <p:cNvGrpSpPr/>
          <p:nvPr/>
        </p:nvGrpSpPr>
        <p:grpSpPr>
          <a:xfrm>
            <a:off x="1080000" y="3543721"/>
            <a:ext cx="2026898" cy="1982976"/>
            <a:chOff x="4009468" y="3601977"/>
            <a:chExt cx="2026898" cy="198297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0351E22-ACAD-304F-BEF5-4D1DE0E10422}"/>
                </a:ext>
              </a:extLst>
            </p:cNvPr>
            <p:cNvSpPr txBox="1"/>
            <p:nvPr/>
          </p:nvSpPr>
          <p:spPr>
            <a:xfrm>
              <a:off x="4009468" y="3601977"/>
              <a:ext cx="2026898" cy="176971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1500"/>
                </a:spcBef>
              </a:pPr>
              <a:r>
                <a:rPr lang="en-US" sz="11500" b="1" spc="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" pitchFamily="2" charset="0"/>
                  <a:cs typeface="Arial" panose="020B0604020202020204" pitchFamily="34" charset="0"/>
                </a:rPr>
                <a:t>Aa</a:t>
              </a:r>
              <a:endParaRPr lang="en-US" sz="11500" spc="50" dirty="0">
                <a:solidFill>
                  <a:schemeClr val="tx1">
                    <a:lumMod val="75000"/>
                    <a:lumOff val="25000"/>
                  </a:schemeClr>
                </a:solidFill>
                <a:latin typeface="Times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1D373DE-4A27-A045-A59D-D92595B6EE34}"/>
                </a:ext>
              </a:extLst>
            </p:cNvPr>
            <p:cNvSpPr txBox="1"/>
            <p:nvPr/>
          </p:nvSpPr>
          <p:spPr>
            <a:xfrm>
              <a:off x="4009468" y="5154066"/>
              <a:ext cx="1598543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1500"/>
                </a:spcBef>
              </a:pPr>
              <a:r>
                <a:rPr lang="en-US" sz="2800" b="1" spc="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" pitchFamily="2" charset="0"/>
                  <a:cs typeface="Arial" panose="020B0604020202020204" pitchFamily="34" charset="0"/>
                </a:rPr>
                <a:t>Times</a:t>
              </a:r>
              <a:endParaRPr lang="en-US" sz="2800" spc="50" dirty="0">
                <a:solidFill>
                  <a:schemeClr val="tx1">
                    <a:lumMod val="75000"/>
                    <a:lumOff val="25000"/>
                  </a:schemeClr>
                </a:solidFill>
                <a:latin typeface="Times" pitchFamily="2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11CD5AB-D924-C34B-8B98-CFC63ED40533}"/>
              </a:ext>
            </a:extLst>
          </p:cNvPr>
          <p:cNvGrpSpPr/>
          <p:nvPr/>
        </p:nvGrpSpPr>
        <p:grpSpPr>
          <a:xfrm>
            <a:off x="1039224" y="4314230"/>
            <a:ext cx="1893243" cy="721002"/>
            <a:chOff x="1039224" y="4314230"/>
            <a:chExt cx="1893243" cy="721002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937497B-9401-9A46-B775-EC79903FAD10}"/>
                </a:ext>
              </a:extLst>
            </p:cNvPr>
            <p:cNvSpPr/>
            <p:nvPr/>
          </p:nvSpPr>
          <p:spPr>
            <a:xfrm>
              <a:off x="1039224" y="4832697"/>
              <a:ext cx="202535" cy="202535"/>
            </a:xfrm>
            <a:prstGeom prst="ellipse">
              <a:avLst/>
            </a:prstGeom>
            <a:solidFill>
              <a:srgbClr val="E98930">
                <a:alpha val="7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5ACCD19-437C-5D49-9450-8CC019D5AE7C}"/>
                </a:ext>
              </a:extLst>
            </p:cNvPr>
            <p:cNvSpPr/>
            <p:nvPr/>
          </p:nvSpPr>
          <p:spPr>
            <a:xfrm>
              <a:off x="1312514" y="4832697"/>
              <a:ext cx="202535" cy="202535"/>
            </a:xfrm>
            <a:prstGeom prst="ellipse">
              <a:avLst/>
            </a:prstGeom>
            <a:solidFill>
              <a:srgbClr val="E98930">
                <a:alpha val="7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0A40E9D-20D1-9041-9A7E-0991185142A3}"/>
                </a:ext>
              </a:extLst>
            </p:cNvPr>
            <p:cNvSpPr/>
            <p:nvPr/>
          </p:nvSpPr>
          <p:spPr>
            <a:xfrm>
              <a:off x="1582365" y="4832696"/>
              <a:ext cx="202535" cy="202535"/>
            </a:xfrm>
            <a:prstGeom prst="ellipse">
              <a:avLst/>
            </a:prstGeom>
            <a:solidFill>
              <a:srgbClr val="E98930">
                <a:alpha val="7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C036CA5-04AF-4843-9752-7C288A65B079}"/>
                </a:ext>
              </a:extLst>
            </p:cNvPr>
            <p:cNvSpPr/>
            <p:nvPr/>
          </p:nvSpPr>
          <p:spPr>
            <a:xfrm>
              <a:off x="1994480" y="4832695"/>
              <a:ext cx="202535" cy="202535"/>
            </a:xfrm>
            <a:prstGeom prst="ellipse">
              <a:avLst/>
            </a:prstGeom>
            <a:solidFill>
              <a:srgbClr val="E98930">
                <a:alpha val="7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D62CE1C-FD22-9045-9EB2-1C41B618D7B7}"/>
                </a:ext>
              </a:extLst>
            </p:cNvPr>
            <p:cNvSpPr/>
            <p:nvPr/>
          </p:nvSpPr>
          <p:spPr>
            <a:xfrm>
              <a:off x="2183368" y="4314230"/>
              <a:ext cx="287008" cy="287008"/>
            </a:xfrm>
            <a:prstGeom prst="ellipse">
              <a:avLst/>
            </a:prstGeom>
            <a:solidFill>
              <a:srgbClr val="E98930">
                <a:alpha val="7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EDA07FB-2B7A-424B-A573-E3BABC0C31A2}"/>
                </a:ext>
              </a:extLst>
            </p:cNvPr>
            <p:cNvSpPr/>
            <p:nvPr/>
          </p:nvSpPr>
          <p:spPr>
            <a:xfrm>
              <a:off x="2729932" y="4832694"/>
              <a:ext cx="202535" cy="202535"/>
            </a:xfrm>
            <a:prstGeom prst="ellipse">
              <a:avLst/>
            </a:prstGeom>
            <a:solidFill>
              <a:srgbClr val="E98930">
                <a:alpha val="7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68630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1E518F-E22D-E145-AD00-C4A9AC3F000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502FDB-4742-9D47-ADDE-9F3CFB79B730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 PRINCIPLES: TYPE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9817C11-EC0E-694E-B55D-5275748E03A5}"/>
              </a:ext>
            </a:extLst>
          </p:cNvPr>
          <p:cNvCxnSpPr>
            <a:cxnSpLocks/>
          </p:cNvCxnSpPr>
          <p:nvPr/>
        </p:nvCxnSpPr>
        <p:spPr>
          <a:xfrm>
            <a:off x="1140492" y="1814131"/>
            <a:ext cx="10232358" cy="0"/>
          </a:xfrm>
          <a:prstGeom prst="line">
            <a:avLst/>
          </a:prstGeom>
          <a:ln>
            <a:solidFill>
              <a:srgbClr val="1D92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529B57AE-9B90-7643-B674-567FE2AF8ED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F5869F-E642-D040-9B63-1CC0ACECF5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238" y="2397100"/>
            <a:ext cx="7654510" cy="338090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7996CB2-1AD8-E84E-846E-9B4EF118C8C6}"/>
              </a:ext>
            </a:extLst>
          </p:cNvPr>
          <p:cNvSpPr txBox="1"/>
          <p:nvPr/>
        </p:nvSpPr>
        <p:spPr>
          <a:xfrm>
            <a:off x="8607288" y="4859600"/>
            <a:ext cx="258417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40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&lt; ARIAL</a:t>
            </a:r>
            <a:endParaRPr lang="en-US" sz="4000" spc="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4AD8165-1634-B440-9FEB-4FC86177E726}"/>
              </a:ext>
            </a:extLst>
          </p:cNvPr>
          <p:cNvSpPr txBox="1"/>
          <p:nvPr/>
        </p:nvSpPr>
        <p:spPr>
          <a:xfrm>
            <a:off x="8607288" y="3316594"/>
            <a:ext cx="425919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40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&lt; HELVETICA</a:t>
            </a:r>
            <a:endParaRPr lang="en-US" sz="4000" spc="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Picture 1" descr="A poster on a wall&#10;&#10;Description automatically generated">
            <a:extLst>
              <a:ext uri="{FF2B5EF4-FFF2-40B4-BE49-F238E27FC236}">
                <a16:creationId xmlns:a16="http://schemas.microsoft.com/office/drawing/2014/main" id="{7D812335-7E39-CC78-6C24-C60BC4EF118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887" y="0"/>
            <a:ext cx="44921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01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2" grpId="0"/>
      <p:bldP spid="3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1E518F-E22D-E145-AD00-C4A9AC3F000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502FDB-4742-9D47-ADDE-9F3CFB79B730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 PRINCIPLES: TYPE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9817C11-EC0E-694E-B55D-5275748E03A5}"/>
              </a:ext>
            </a:extLst>
          </p:cNvPr>
          <p:cNvCxnSpPr>
            <a:cxnSpLocks/>
          </p:cNvCxnSpPr>
          <p:nvPr/>
        </p:nvCxnSpPr>
        <p:spPr>
          <a:xfrm>
            <a:off x="1140492" y="1814131"/>
            <a:ext cx="10232358" cy="0"/>
          </a:xfrm>
          <a:prstGeom prst="line">
            <a:avLst/>
          </a:prstGeom>
          <a:ln>
            <a:solidFill>
              <a:srgbClr val="1D92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529B57AE-9B90-7643-B674-567FE2AF8ED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A0F7CAB-B264-084D-9E7C-743743EFCD5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000" y="2279151"/>
            <a:ext cx="4776457" cy="363045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C361973-3867-004C-97E6-D1CA0D2558E2}"/>
              </a:ext>
            </a:extLst>
          </p:cNvPr>
          <p:cNvSpPr txBox="1"/>
          <p:nvPr/>
        </p:nvSpPr>
        <p:spPr>
          <a:xfrm>
            <a:off x="6335545" y="3786600"/>
            <a:ext cx="425919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4000" b="1" spc="5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902030302020204" pitchFamily="66" charset="0"/>
              </a:rPr>
              <a:t>&lt; COMIC SANS</a:t>
            </a:r>
            <a:endParaRPr lang="en-US" sz="4000" spc="50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9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654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1E518F-E22D-E145-AD00-C4A9AC3F000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502FDB-4742-9D47-ADDE-9F3CFB79B730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 PRINCIPLES: TYPE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9817C11-EC0E-694E-B55D-5275748E03A5}"/>
              </a:ext>
            </a:extLst>
          </p:cNvPr>
          <p:cNvCxnSpPr>
            <a:cxnSpLocks/>
          </p:cNvCxnSpPr>
          <p:nvPr/>
        </p:nvCxnSpPr>
        <p:spPr>
          <a:xfrm>
            <a:off x="1140492" y="1814131"/>
            <a:ext cx="10232358" cy="0"/>
          </a:xfrm>
          <a:prstGeom prst="line">
            <a:avLst/>
          </a:prstGeom>
          <a:ln>
            <a:solidFill>
              <a:srgbClr val="1D92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529B57AE-9B90-7643-B674-567FE2AF8ED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7577735-5C80-6940-8B6F-1F4190FD9F9C}"/>
              </a:ext>
            </a:extLst>
          </p:cNvPr>
          <p:cNvSpPr txBox="1"/>
          <p:nvPr/>
        </p:nvSpPr>
        <p:spPr>
          <a:xfrm>
            <a:off x="1080001" y="2550879"/>
            <a:ext cx="7015784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54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FACTORS OF LEGIBILITY</a:t>
            </a:r>
            <a:endParaRPr lang="en-US" sz="5400" spc="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4E061E-59B8-9F2A-BFD0-B38197F0D89D}"/>
              </a:ext>
            </a:extLst>
          </p:cNvPr>
          <p:cNvSpPr txBox="1"/>
          <p:nvPr/>
        </p:nvSpPr>
        <p:spPr>
          <a:xfrm>
            <a:off x="5939744" y="4755127"/>
            <a:ext cx="111666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36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SIZE</a:t>
            </a:r>
            <a:endParaRPr lang="en-US" sz="3600" spc="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96F706-CDB7-8805-DBD5-FA63307BD890}"/>
              </a:ext>
            </a:extLst>
          </p:cNvPr>
          <p:cNvSpPr txBox="1"/>
          <p:nvPr/>
        </p:nvSpPr>
        <p:spPr>
          <a:xfrm>
            <a:off x="5939743" y="3868065"/>
            <a:ext cx="1116661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5400" b="1" spc="50" dirty="0"/>
              <a:t>A</a:t>
            </a:r>
            <a:r>
              <a:rPr lang="en-US" sz="3600" b="1" spc="50" dirty="0"/>
              <a:t>A</a:t>
            </a:r>
            <a:endParaRPr lang="en-US" sz="3600" spc="5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D1967DE-69EE-90FB-88C8-88371108FE57}"/>
              </a:ext>
            </a:extLst>
          </p:cNvPr>
          <p:cNvSpPr txBox="1"/>
          <p:nvPr/>
        </p:nvSpPr>
        <p:spPr>
          <a:xfrm>
            <a:off x="3006078" y="4755127"/>
            <a:ext cx="241994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36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CONTRAST</a:t>
            </a:r>
            <a:endParaRPr lang="en-US" sz="3600" spc="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97E78E4-5447-E0B7-CFCB-D8B5A5778621}"/>
              </a:ext>
            </a:extLst>
          </p:cNvPr>
          <p:cNvSpPr txBox="1"/>
          <p:nvPr/>
        </p:nvSpPr>
        <p:spPr>
          <a:xfrm>
            <a:off x="3006078" y="3868065"/>
            <a:ext cx="1116661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5400" b="1" spc="50" dirty="0">
                <a:solidFill>
                  <a:schemeClr val="bg2">
                    <a:lumMod val="75000"/>
                  </a:schemeClr>
                </a:solidFill>
              </a:rPr>
              <a:t>A</a:t>
            </a:r>
            <a:r>
              <a:rPr lang="en-US" sz="5400" b="1" spc="50" dirty="0"/>
              <a:t>A</a:t>
            </a:r>
            <a:endParaRPr lang="en-US" sz="3600" spc="5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5E4E5D-1745-B20A-50BA-7D507920E507}"/>
              </a:ext>
            </a:extLst>
          </p:cNvPr>
          <p:cNvSpPr txBox="1"/>
          <p:nvPr/>
        </p:nvSpPr>
        <p:spPr>
          <a:xfrm>
            <a:off x="1079999" y="4755127"/>
            <a:ext cx="111666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36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FONT</a:t>
            </a:r>
            <a:endParaRPr lang="en-US" sz="3600" spc="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74E8E23-718C-63A0-8795-9B4161933BB3}"/>
              </a:ext>
            </a:extLst>
          </p:cNvPr>
          <p:cNvSpPr txBox="1"/>
          <p:nvPr/>
        </p:nvSpPr>
        <p:spPr>
          <a:xfrm>
            <a:off x="1080000" y="3868065"/>
            <a:ext cx="1116661" cy="15773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5400" b="1" spc="50" dirty="0">
                <a:latin typeface="Times" pitchFamily="2" charset="0"/>
              </a:rPr>
              <a:t>A</a:t>
            </a:r>
            <a:r>
              <a:rPr lang="en-US" sz="5400" b="1" spc="50" dirty="0"/>
              <a:t>A</a:t>
            </a:r>
            <a:endParaRPr lang="en-US" sz="3600" spc="50" dirty="0"/>
          </a:p>
          <a:p>
            <a:pPr>
              <a:spcBef>
                <a:spcPts val="1500"/>
              </a:spcBef>
            </a:pPr>
            <a:endParaRPr lang="en-US" sz="3600" spc="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773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5" grpId="0"/>
      <p:bldP spid="2" grpId="0"/>
      <p:bldP spid="9" grpId="0"/>
      <p:bldP spid="21" grpId="0"/>
      <p:bldP spid="22" grpId="0"/>
      <p:bldP spid="23" grpId="0"/>
      <p:bldP spid="3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1E518F-E22D-E145-AD00-C4A9AC3F000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502FDB-4742-9D47-ADDE-9F3CFB79B730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 PRINCIPLES: TYPE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9817C11-EC0E-694E-B55D-5275748E03A5}"/>
              </a:ext>
            </a:extLst>
          </p:cNvPr>
          <p:cNvCxnSpPr>
            <a:cxnSpLocks/>
          </p:cNvCxnSpPr>
          <p:nvPr/>
        </p:nvCxnSpPr>
        <p:spPr>
          <a:xfrm>
            <a:off x="1140492" y="1814131"/>
            <a:ext cx="10232358" cy="0"/>
          </a:xfrm>
          <a:prstGeom prst="line">
            <a:avLst/>
          </a:prstGeom>
          <a:ln>
            <a:solidFill>
              <a:srgbClr val="1D92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529B57AE-9B90-7643-B674-567FE2AF8ED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7577735-5C80-6940-8B6F-1F4190FD9F9C}"/>
              </a:ext>
            </a:extLst>
          </p:cNvPr>
          <p:cNvSpPr txBox="1"/>
          <p:nvPr/>
        </p:nvSpPr>
        <p:spPr>
          <a:xfrm>
            <a:off x="1080001" y="2550879"/>
            <a:ext cx="7015784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54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FACTORS OF LEGIBILITY</a:t>
            </a:r>
            <a:endParaRPr lang="en-US" sz="5400" spc="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4E061E-59B8-9F2A-BFD0-B38197F0D89D}"/>
              </a:ext>
            </a:extLst>
          </p:cNvPr>
          <p:cNvSpPr txBox="1"/>
          <p:nvPr/>
        </p:nvSpPr>
        <p:spPr>
          <a:xfrm>
            <a:off x="1140493" y="4755127"/>
            <a:ext cx="111666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36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SIZE</a:t>
            </a:r>
            <a:endParaRPr lang="en-US" sz="3600" spc="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96F706-CDB7-8805-DBD5-FA63307BD890}"/>
              </a:ext>
            </a:extLst>
          </p:cNvPr>
          <p:cNvSpPr txBox="1"/>
          <p:nvPr/>
        </p:nvSpPr>
        <p:spPr>
          <a:xfrm>
            <a:off x="1140492" y="3868065"/>
            <a:ext cx="1116661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5400" b="1" spc="50" dirty="0"/>
              <a:t>A</a:t>
            </a:r>
            <a:r>
              <a:rPr lang="en-US" sz="3600" b="1" spc="50" dirty="0"/>
              <a:t>A</a:t>
            </a:r>
            <a:endParaRPr lang="en-US" sz="3600" spc="5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CDAA9FB-386C-70B4-B610-2AA87203E5EE}"/>
              </a:ext>
            </a:extLst>
          </p:cNvPr>
          <p:cNvGrpSpPr/>
          <p:nvPr/>
        </p:nvGrpSpPr>
        <p:grpSpPr>
          <a:xfrm>
            <a:off x="2989116" y="4009939"/>
            <a:ext cx="963341" cy="1877863"/>
            <a:chOff x="3397644" y="3615928"/>
            <a:chExt cx="963341" cy="187786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16832C2-2FBE-FBFB-CA20-1B5DE6DCFDCE}"/>
                </a:ext>
              </a:extLst>
            </p:cNvPr>
            <p:cNvSpPr txBox="1"/>
            <p:nvPr/>
          </p:nvSpPr>
          <p:spPr>
            <a:xfrm>
              <a:off x="3397647" y="4755127"/>
              <a:ext cx="963338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1500"/>
                </a:spcBef>
              </a:pPr>
              <a:r>
                <a:rPr lang="en-US" sz="2400" b="1" spc="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WORD COUNT</a:t>
              </a:r>
              <a:endParaRPr lang="en-US" sz="2400" spc="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21BF714-E60D-B992-6841-D30512124A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97644" y="3615928"/>
              <a:ext cx="963337" cy="963337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406B4A6-B6A3-0461-DE28-A07412C6DCA1}"/>
              </a:ext>
            </a:extLst>
          </p:cNvPr>
          <p:cNvGrpSpPr/>
          <p:nvPr/>
        </p:nvGrpSpPr>
        <p:grpSpPr>
          <a:xfrm>
            <a:off x="4800798" y="3915494"/>
            <a:ext cx="1234525" cy="1972308"/>
            <a:chOff x="5209326" y="3521483"/>
            <a:chExt cx="1234525" cy="197230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45C47B3-656F-E229-A22B-B7ADF99D573A}"/>
                </a:ext>
              </a:extLst>
            </p:cNvPr>
            <p:cNvSpPr txBox="1"/>
            <p:nvPr/>
          </p:nvSpPr>
          <p:spPr>
            <a:xfrm>
              <a:off x="5264846" y="4755127"/>
              <a:ext cx="1179005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1500"/>
                </a:spcBef>
              </a:pPr>
              <a:r>
                <a:rPr lang="en-US" sz="2400" b="1" spc="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SIZE OF POSTER</a:t>
              </a:r>
              <a:endParaRPr lang="en-US" sz="2400" spc="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3374C07-4E33-FED9-19C4-FB6AD0D774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09326" y="3521483"/>
              <a:ext cx="963336" cy="1152225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02D922C-A24E-E3E9-DA1E-E41CF824CFF4}"/>
              </a:ext>
            </a:extLst>
          </p:cNvPr>
          <p:cNvGrpSpPr/>
          <p:nvPr/>
        </p:nvGrpSpPr>
        <p:grpSpPr>
          <a:xfrm>
            <a:off x="6680995" y="3987372"/>
            <a:ext cx="1735153" cy="1906380"/>
            <a:chOff x="7462382" y="3579681"/>
            <a:chExt cx="1735153" cy="190638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092AF10-080F-3913-CE2D-149478BD86EA}"/>
                </a:ext>
              </a:extLst>
            </p:cNvPr>
            <p:cNvSpPr txBox="1"/>
            <p:nvPr/>
          </p:nvSpPr>
          <p:spPr>
            <a:xfrm>
              <a:off x="7462382" y="4747397"/>
              <a:ext cx="1735153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1500"/>
                </a:spcBef>
              </a:pPr>
              <a:r>
                <a:rPr lang="en-US" sz="2400" b="1" spc="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NUMBER OF POSTERS</a:t>
              </a:r>
              <a:endParaRPr lang="en-US" sz="2400" spc="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563C1E0-DB66-1D30-41C3-A946CA0283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66479" y="3579681"/>
              <a:ext cx="860468" cy="1025238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4D394E8-CED8-BC7C-1877-98B4D80D4F0B}"/>
              </a:ext>
            </a:extLst>
          </p:cNvPr>
          <p:cNvGrpSpPr/>
          <p:nvPr/>
        </p:nvGrpSpPr>
        <p:grpSpPr>
          <a:xfrm>
            <a:off x="8763861" y="3915494"/>
            <a:ext cx="1649344" cy="1990650"/>
            <a:chOff x="9255877" y="3495411"/>
            <a:chExt cx="1649344" cy="199065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FBC4868-0112-C09B-E21C-1413B1F9D877}"/>
                </a:ext>
              </a:extLst>
            </p:cNvPr>
            <p:cNvSpPr txBox="1"/>
            <p:nvPr/>
          </p:nvSpPr>
          <p:spPr>
            <a:xfrm>
              <a:off x="9335597" y="4747397"/>
              <a:ext cx="1569624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1500"/>
                </a:spcBef>
              </a:pPr>
              <a:r>
                <a:rPr lang="en-US" sz="2400" b="1" spc="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LENGTH OF SESSION</a:t>
              </a:r>
              <a:endParaRPr lang="en-US" sz="2400" spc="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7726A524-ACB5-0CAC-49B8-4BDC200FD8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255877" y="3495411"/>
              <a:ext cx="1178297" cy="11782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662021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1E518F-E22D-E145-AD00-C4A9AC3F000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502FDB-4742-9D47-ADDE-9F3CFB79B730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 PRINCIPLES: TYPE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9817C11-EC0E-694E-B55D-5275748E03A5}"/>
              </a:ext>
            </a:extLst>
          </p:cNvPr>
          <p:cNvCxnSpPr>
            <a:cxnSpLocks/>
          </p:cNvCxnSpPr>
          <p:nvPr/>
        </p:nvCxnSpPr>
        <p:spPr>
          <a:xfrm>
            <a:off x="1140492" y="1814131"/>
            <a:ext cx="10232358" cy="0"/>
          </a:xfrm>
          <a:prstGeom prst="line">
            <a:avLst/>
          </a:prstGeom>
          <a:ln>
            <a:solidFill>
              <a:srgbClr val="1D92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529B57AE-9B90-7643-B674-567FE2AF8ED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7577735-5C80-6940-8B6F-1F4190FD9F9C}"/>
              </a:ext>
            </a:extLst>
          </p:cNvPr>
          <p:cNvSpPr txBox="1"/>
          <p:nvPr/>
        </p:nvSpPr>
        <p:spPr>
          <a:xfrm>
            <a:off x="1080001" y="2550879"/>
            <a:ext cx="7015784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54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FONT FAMILIES</a:t>
            </a:r>
            <a:endParaRPr lang="en-US" sz="5400" spc="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12146C5-9447-5949-B34A-1FC648AAD668}"/>
              </a:ext>
            </a:extLst>
          </p:cNvPr>
          <p:cNvSpPr txBox="1"/>
          <p:nvPr/>
        </p:nvSpPr>
        <p:spPr>
          <a:xfrm>
            <a:off x="1080000" y="3768244"/>
            <a:ext cx="8710863" cy="1754326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Arial Regular 	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Arial Italic</a:t>
            </a:r>
          </a:p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Arial Bold		</a:t>
            </a:r>
            <a:r>
              <a:rPr lang="en-US" sz="3600" b="1" i="1" dirty="0">
                <a:solidFill>
                  <a:schemeClr val="bg2">
                    <a:lumMod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Arial Bold Italic</a:t>
            </a:r>
          </a:p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Arial Black" charset="0"/>
                <a:ea typeface="Arial Black" charset="0"/>
                <a:cs typeface="Arial Black" charset="0"/>
              </a:rPr>
              <a:t>Arial Black	</a:t>
            </a:r>
            <a:r>
              <a:rPr lang="en-US" sz="3600" b="1" i="1" dirty="0">
                <a:solidFill>
                  <a:schemeClr val="bg2">
                    <a:lumMod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 	</a:t>
            </a:r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Arial Narrow" panose="020B0604020202020204" pitchFamily="34" charset="0"/>
                <a:ea typeface="Arial" charset="0"/>
                <a:cs typeface="Arial Narrow" panose="020B0604020202020204" pitchFamily="34" charset="0"/>
              </a:rPr>
              <a:t>Arial Narrow Bold</a:t>
            </a:r>
            <a:endParaRPr lang="en-US" sz="3600" b="1" dirty="0">
              <a:solidFill>
                <a:schemeClr val="bg2">
                  <a:lumMod val="25000"/>
                </a:schemeClr>
              </a:solidFill>
              <a:latin typeface="Arial Narrow" panose="020B0604020202020204" pitchFamily="34" charset="0"/>
              <a:ea typeface="Arial Black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43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Understanding Visual Hierarchy Helps Your Customers Understand You -  Appleton Creative">
            <a:extLst>
              <a:ext uri="{FF2B5EF4-FFF2-40B4-BE49-F238E27FC236}">
                <a16:creationId xmlns:a16="http://schemas.microsoft.com/office/drawing/2014/main" id="{38A62DF5-C85F-625B-8403-D904C816A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79606"/>
            <a:ext cx="12192000" cy="7037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CCA47F-E451-434E-2C7F-5EB36BE5FF64}"/>
              </a:ext>
            </a:extLst>
          </p:cNvPr>
          <p:cNvSpPr txBox="1"/>
          <p:nvPr/>
        </p:nvSpPr>
        <p:spPr>
          <a:xfrm>
            <a:off x="10106040" y="6399543"/>
            <a:ext cx="500902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1400" spc="50" dirty="0">
                <a:solidFill>
                  <a:schemeClr val="bg1"/>
                </a:solidFill>
              </a:rPr>
              <a:t>© Appleton Creative</a:t>
            </a:r>
          </a:p>
        </p:txBody>
      </p:sp>
    </p:spTree>
    <p:extLst>
      <p:ext uri="{BB962C8B-B14F-4D97-AF65-F5344CB8AC3E}">
        <p14:creationId xmlns:p14="http://schemas.microsoft.com/office/powerpoint/2010/main" val="222089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1E518F-E22D-E145-AD00-C4A9AC3F000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502FDB-4742-9D47-ADDE-9F3CFB79B730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 PRINCIPLES: TYPE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9817C11-EC0E-694E-B55D-5275748E03A5}"/>
              </a:ext>
            </a:extLst>
          </p:cNvPr>
          <p:cNvCxnSpPr>
            <a:cxnSpLocks/>
          </p:cNvCxnSpPr>
          <p:nvPr/>
        </p:nvCxnSpPr>
        <p:spPr>
          <a:xfrm>
            <a:off x="1140492" y="1814131"/>
            <a:ext cx="10232358" cy="0"/>
          </a:xfrm>
          <a:prstGeom prst="line">
            <a:avLst/>
          </a:prstGeom>
          <a:ln>
            <a:solidFill>
              <a:srgbClr val="1D92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529B57AE-9B90-7643-B674-567FE2AF8ED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7577735-5C80-6940-8B6F-1F4190FD9F9C}"/>
              </a:ext>
            </a:extLst>
          </p:cNvPr>
          <p:cNvSpPr txBox="1"/>
          <p:nvPr/>
        </p:nvSpPr>
        <p:spPr>
          <a:xfrm>
            <a:off x="1080001" y="2550879"/>
            <a:ext cx="7015784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54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TYPESETTING</a:t>
            </a:r>
            <a:endParaRPr lang="en-US" sz="5400" spc="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8975B2-D083-EF48-9BBB-C108DD63348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493" y="3691558"/>
            <a:ext cx="7343108" cy="20412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20EEA86-1A1D-2F4F-94BE-4C46F7202F97}"/>
              </a:ext>
            </a:extLst>
          </p:cNvPr>
          <p:cNvSpPr txBox="1"/>
          <p:nvPr/>
        </p:nvSpPr>
        <p:spPr>
          <a:xfrm>
            <a:off x="1140492" y="5835511"/>
            <a:ext cx="878808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40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</a:t>
            </a:r>
            <a:endParaRPr lang="en-US" sz="4000" spc="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F194DB-5DB5-C541-BCD5-8629E9B259CC}"/>
              </a:ext>
            </a:extLst>
          </p:cNvPr>
          <p:cNvSpPr txBox="1"/>
          <p:nvPr/>
        </p:nvSpPr>
        <p:spPr>
          <a:xfrm>
            <a:off x="3743992" y="5835511"/>
            <a:ext cx="258417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40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</a:t>
            </a:r>
            <a:endParaRPr lang="en-US" sz="4000" spc="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307197-5BF7-194C-B82C-F3E0644E8A05}"/>
              </a:ext>
            </a:extLst>
          </p:cNvPr>
          <p:cNvSpPr txBox="1"/>
          <p:nvPr/>
        </p:nvSpPr>
        <p:spPr>
          <a:xfrm>
            <a:off x="6256671" y="5835511"/>
            <a:ext cx="258417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40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</a:t>
            </a:r>
            <a:endParaRPr lang="en-US" sz="4000" spc="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146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5" grpId="0"/>
      <p:bldP spid="9" grpId="0"/>
      <p:bldP spid="10" grpId="0"/>
      <p:bldP spid="11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1E518F-E22D-E145-AD00-C4A9AC3F000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502FDB-4742-9D47-ADDE-9F3CFB79B730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 PRINCIPLES: TYPE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9817C11-EC0E-694E-B55D-5275748E03A5}"/>
              </a:ext>
            </a:extLst>
          </p:cNvPr>
          <p:cNvCxnSpPr>
            <a:cxnSpLocks/>
          </p:cNvCxnSpPr>
          <p:nvPr/>
        </p:nvCxnSpPr>
        <p:spPr>
          <a:xfrm>
            <a:off x="1140492" y="1814131"/>
            <a:ext cx="10232358" cy="0"/>
          </a:xfrm>
          <a:prstGeom prst="line">
            <a:avLst/>
          </a:prstGeom>
          <a:ln>
            <a:solidFill>
              <a:srgbClr val="1D92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529B57AE-9B90-7643-B674-567FE2AF8ED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F4EE7C5-8BA5-3846-88AA-4CD47173222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492" y="2405282"/>
            <a:ext cx="10162032" cy="284073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434425D-FFDA-6544-9ADA-28322AD34B3E}"/>
              </a:ext>
            </a:extLst>
          </p:cNvPr>
          <p:cNvSpPr txBox="1"/>
          <p:nvPr/>
        </p:nvSpPr>
        <p:spPr>
          <a:xfrm>
            <a:off x="1140492" y="5440277"/>
            <a:ext cx="258417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40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</a:t>
            </a:r>
            <a:endParaRPr lang="en-US" sz="4000" spc="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AC8C94-9E8A-9240-9332-A9E463F506C9}"/>
              </a:ext>
            </a:extLst>
          </p:cNvPr>
          <p:cNvSpPr txBox="1"/>
          <p:nvPr/>
        </p:nvSpPr>
        <p:spPr>
          <a:xfrm>
            <a:off x="6626490" y="5424255"/>
            <a:ext cx="258417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40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</a:t>
            </a:r>
            <a:endParaRPr lang="en-US" sz="4000" spc="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025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D446968-8F72-AA4B-966B-9FFC73B0DC6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text, newspaper, screenshot&#10;&#10;Description automatically generated">
            <a:extLst>
              <a:ext uri="{FF2B5EF4-FFF2-40B4-BE49-F238E27FC236}">
                <a16:creationId xmlns:a16="http://schemas.microsoft.com/office/drawing/2014/main" id="{BC85C97D-9382-E843-890E-11346B40F71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1503" y="517793"/>
            <a:ext cx="8248993" cy="5822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13683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B89DE0A-B8D8-5BCB-77CE-49431D08CDA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pic>
        <p:nvPicPr>
          <p:cNvPr id="7" name="Picture 6" descr="A poster showing weather forecasts&#10;&#10;Description automatically generated">
            <a:extLst>
              <a:ext uri="{FF2B5EF4-FFF2-40B4-BE49-F238E27FC236}">
                <a16:creationId xmlns:a16="http://schemas.microsoft.com/office/drawing/2014/main" id="{D3B57837-DEF2-40B5-D82A-ED2FDA0F118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8071" y="472959"/>
            <a:ext cx="8395856" cy="5912082"/>
          </a:xfrm>
          <a:prstGeom prst="rect">
            <a:avLst/>
          </a:prstGeom>
        </p:spPr>
      </p:pic>
      <p:pic>
        <p:nvPicPr>
          <p:cNvPr id="9" name="Picture 8" descr="A poster showing weather forecasts&#10;&#10;Description automatically generated">
            <a:extLst>
              <a:ext uri="{FF2B5EF4-FFF2-40B4-BE49-F238E27FC236}">
                <a16:creationId xmlns:a16="http://schemas.microsoft.com/office/drawing/2014/main" id="{A4154966-9974-5F0A-A0A9-6EB24EA69A4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8071" y="472959"/>
            <a:ext cx="8395857" cy="591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644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EC0E678-AA90-C54E-9FB9-A718501AA25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08F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D472FD0-82A0-3A4A-BC3F-FAE97E5CD67A}"/>
              </a:ext>
            </a:extLst>
          </p:cNvPr>
          <p:cNvGrpSpPr/>
          <p:nvPr/>
        </p:nvGrpSpPr>
        <p:grpSpPr>
          <a:xfrm>
            <a:off x="1081131" y="2712965"/>
            <a:ext cx="1679763" cy="2074590"/>
            <a:chOff x="2182231" y="2904762"/>
            <a:chExt cx="1679763" cy="2074590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98058A6C-1A85-164C-9D70-65D4D959C7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67956" y="2904762"/>
              <a:ext cx="1594038" cy="1181464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F00F1FC-CE8F-F245-BD70-87109DAD7B63}"/>
                </a:ext>
              </a:extLst>
            </p:cNvPr>
            <p:cNvSpPr txBox="1"/>
            <p:nvPr/>
          </p:nvSpPr>
          <p:spPr>
            <a:xfrm>
              <a:off x="2182231" y="4333021"/>
              <a:ext cx="1615739" cy="646331"/>
            </a:xfrm>
            <a:prstGeom prst="rect">
              <a:avLst/>
            </a:prstGeom>
            <a:noFill/>
          </p:spPr>
          <p:txBody>
            <a:bodyPr wrap="square" lIns="90000" rtlCol="0">
              <a:spAutoFit/>
            </a:bodyPr>
            <a:lstStyle/>
            <a:p>
              <a:pPr algn="ctr"/>
              <a:r>
                <a:rPr lang="en-US" sz="3600" b="1" dirty="0" err="1">
                  <a:solidFill>
                    <a:srgbClr val="F9C894"/>
                  </a:solidFill>
                </a:rPr>
                <a:t>Colour</a:t>
              </a:r>
              <a:endParaRPr lang="en-US" sz="3600" b="1" dirty="0">
                <a:solidFill>
                  <a:srgbClr val="F9C894"/>
                </a:solidFill>
              </a:endParaRP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D61F23BD-E89B-504D-A85A-324E2397253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5881" y="2715015"/>
            <a:ext cx="1594038" cy="1181464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AF2DDA8F-E19F-7745-B711-D3A312D88CEB}"/>
              </a:ext>
            </a:extLst>
          </p:cNvPr>
          <p:cNvSpPr txBox="1"/>
          <p:nvPr/>
        </p:nvSpPr>
        <p:spPr>
          <a:xfrm>
            <a:off x="6095030" y="4143274"/>
            <a:ext cx="1615739" cy="646331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ctr"/>
            <a:r>
              <a:rPr lang="en-US" sz="3600" b="1" dirty="0">
                <a:solidFill>
                  <a:srgbClr val="F9C894"/>
                </a:solidFill>
              </a:rPr>
              <a:t>Type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C3270D9-8C09-D544-826C-9377A7AED0C4}"/>
              </a:ext>
            </a:extLst>
          </p:cNvPr>
          <p:cNvSpPr txBox="1"/>
          <p:nvPr/>
        </p:nvSpPr>
        <p:spPr>
          <a:xfrm>
            <a:off x="3644119" y="4138543"/>
            <a:ext cx="1615739" cy="646331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ctr"/>
            <a:r>
              <a:rPr lang="en-US" sz="3600" b="1" dirty="0">
                <a:solidFill>
                  <a:srgbClr val="F9C894"/>
                </a:solidFill>
              </a:rPr>
              <a:t>Images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7ED1ADA-B14E-5848-8DE4-5560F37FA6F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5820" y="2726004"/>
            <a:ext cx="1594038" cy="11814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52406B7-78C9-2C46-81C4-630CB4A40033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DESIGN PRINCIPLES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08607A6-7F99-0444-832D-082967DB01CA}"/>
              </a:ext>
            </a:extLst>
          </p:cNvPr>
          <p:cNvCxnSpPr>
            <a:cxnSpLocks/>
          </p:cNvCxnSpPr>
          <p:nvPr/>
        </p:nvCxnSpPr>
        <p:spPr>
          <a:xfrm>
            <a:off x="1080000" y="1814131"/>
            <a:ext cx="102928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picture containing drawing, light&#10;&#10;Description automatically generated">
            <a:extLst>
              <a:ext uri="{FF2B5EF4-FFF2-40B4-BE49-F238E27FC236}">
                <a16:creationId xmlns:a16="http://schemas.microsoft.com/office/drawing/2014/main" id="{ED1055F7-B5BB-5B46-8B4B-6848CA73EA7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772" y="1035620"/>
            <a:ext cx="2588291" cy="604956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F2FCECC2-AE4A-4042-990C-C4B9A491A174}"/>
              </a:ext>
            </a:extLst>
          </p:cNvPr>
          <p:cNvGrpSpPr/>
          <p:nvPr/>
        </p:nvGrpSpPr>
        <p:grpSpPr>
          <a:xfrm>
            <a:off x="8166993" y="2720576"/>
            <a:ext cx="3122268" cy="2058869"/>
            <a:chOff x="7606316" y="2904762"/>
            <a:chExt cx="3122268" cy="2058869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5B226A4-A552-2A43-954B-47E1333BE33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05475" y="2904762"/>
              <a:ext cx="1594038" cy="1181464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14EAC17-BF6F-804A-B2D9-6C6E938FF871}"/>
                </a:ext>
              </a:extLst>
            </p:cNvPr>
            <p:cNvSpPr txBox="1"/>
            <p:nvPr/>
          </p:nvSpPr>
          <p:spPr>
            <a:xfrm>
              <a:off x="7606316" y="4317300"/>
              <a:ext cx="3122268" cy="646331"/>
            </a:xfrm>
            <a:prstGeom prst="rect">
              <a:avLst/>
            </a:prstGeom>
            <a:noFill/>
          </p:spPr>
          <p:txBody>
            <a:bodyPr wrap="square" lIns="90000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bg1"/>
                  </a:solidFill>
                </a:rPr>
                <a:t>Composition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622445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eople standing in front of a television&#10;&#10;Description automatically generated">
            <a:extLst>
              <a:ext uri="{FF2B5EF4-FFF2-40B4-BE49-F238E27FC236}">
                <a16:creationId xmlns:a16="http://schemas.microsoft.com/office/drawing/2014/main" id="{86368248-CF1C-094A-B16E-9356597C931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8905" y="-258419"/>
            <a:ext cx="13805455" cy="920363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D5627B8-D25D-4F45-BA45-D4DEAD28D4F9}"/>
              </a:ext>
            </a:extLst>
          </p:cNvPr>
          <p:cNvSpPr txBox="1"/>
          <p:nvPr/>
        </p:nvSpPr>
        <p:spPr>
          <a:xfrm>
            <a:off x="1361842" y="2604387"/>
            <a:ext cx="10590777" cy="923330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r>
              <a:rPr lang="en-US" sz="5400" b="1" dirty="0">
                <a:solidFill>
                  <a:srgbClr val="4DCB41"/>
                </a:solidFill>
                <a:latin typeface="LED Dot-Matrix" pitchFamily="2" charset="0"/>
              </a:rPr>
              <a:t>YOU ARE IN CONTROL AND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85FFDC-BE56-D547-A45E-BA0279CBAB0E}"/>
              </a:ext>
            </a:extLst>
          </p:cNvPr>
          <p:cNvSpPr txBox="1"/>
          <p:nvPr/>
        </p:nvSpPr>
        <p:spPr>
          <a:xfrm>
            <a:off x="1361842" y="3285433"/>
            <a:ext cx="10418499" cy="923330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r>
              <a:rPr lang="en-US" sz="5400" b="1" dirty="0">
                <a:solidFill>
                  <a:srgbClr val="4DCB41"/>
                </a:solidFill>
                <a:latin typeface="LED Dot-Matrix" pitchFamily="2" charset="0"/>
              </a:rPr>
              <a:t>MAKING GOOD DECISIONS</a:t>
            </a:r>
          </a:p>
        </p:txBody>
      </p:sp>
      <p:pic>
        <p:nvPicPr>
          <p:cNvPr id="12" name="Picture 11" descr="A picture containing drawing, light&#10;&#10;Description automatically generated">
            <a:extLst>
              <a:ext uri="{FF2B5EF4-FFF2-40B4-BE49-F238E27FC236}">
                <a16:creationId xmlns:a16="http://schemas.microsoft.com/office/drawing/2014/main" id="{EFC17DEC-150E-3847-A724-E5B37683033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772" y="1035620"/>
            <a:ext cx="2588291" cy="60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315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Different Types of Cakes With Pictures - Tastessence">
            <a:extLst>
              <a:ext uri="{FF2B5EF4-FFF2-40B4-BE49-F238E27FC236}">
                <a16:creationId xmlns:a16="http://schemas.microsoft.com/office/drawing/2014/main" id="{0AA1C4A6-44C5-0F4B-83F0-DBBD7E3358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401006"/>
            <a:ext cx="12241037" cy="7691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F35C73DB-86B2-7342-8985-02D1B90247E5}"/>
              </a:ext>
            </a:extLst>
          </p:cNvPr>
          <p:cNvSpPr/>
          <p:nvPr/>
        </p:nvSpPr>
        <p:spPr>
          <a:xfrm>
            <a:off x="5141844" y="2252871"/>
            <a:ext cx="2372140" cy="2239616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9EA5CD-771E-F042-92BE-77D89C4C385D}"/>
              </a:ext>
            </a:extLst>
          </p:cNvPr>
          <p:cNvSpPr txBox="1"/>
          <p:nvPr/>
        </p:nvSpPr>
        <p:spPr>
          <a:xfrm>
            <a:off x="4972853" y="2813936"/>
            <a:ext cx="2710122" cy="11174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860"/>
              </a:lnSpc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WHAT IS </a:t>
            </a:r>
            <a:b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“BEST” DESIGN?</a:t>
            </a:r>
          </a:p>
        </p:txBody>
      </p:sp>
    </p:spTree>
    <p:extLst>
      <p:ext uri="{BB962C8B-B14F-4D97-AF65-F5344CB8AC3E}">
        <p14:creationId xmlns:p14="http://schemas.microsoft.com/office/powerpoint/2010/main" val="2364358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ullet, black and white, monochrome&#10;&#10;Description automatically generated">
            <a:extLst>
              <a:ext uri="{FF2B5EF4-FFF2-40B4-BE49-F238E27FC236}">
                <a16:creationId xmlns:a16="http://schemas.microsoft.com/office/drawing/2014/main" id="{A53A60BE-0391-7212-5DB1-1921E377F77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847080" y="-2667000"/>
            <a:ext cx="8497835" cy="121920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C8D4DC1-3B0A-E62E-C5FB-A81CEC6D2A73}"/>
              </a:ext>
            </a:extLst>
          </p:cNvPr>
          <p:cNvSpPr txBox="1"/>
          <p:nvPr/>
        </p:nvSpPr>
        <p:spPr>
          <a:xfrm>
            <a:off x="1107267" y="2710792"/>
            <a:ext cx="9977466" cy="1549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6000" b="1" dirty="0">
                <a:solidFill>
                  <a:schemeClr val="bg1"/>
                </a:solidFill>
              </a:rPr>
              <a:t>THERE ARE NO </a:t>
            </a:r>
            <a:br>
              <a:rPr lang="en-US" sz="6000" b="1" dirty="0">
                <a:solidFill>
                  <a:schemeClr val="bg1"/>
                </a:solidFill>
              </a:rPr>
            </a:br>
            <a:r>
              <a:rPr lang="en-US" sz="6000" b="1" dirty="0">
                <a:solidFill>
                  <a:schemeClr val="bg1"/>
                </a:solidFill>
              </a:rPr>
              <a:t>SILVER BULLETS</a:t>
            </a:r>
          </a:p>
        </p:txBody>
      </p:sp>
      <p:pic>
        <p:nvPicPr>
          <p:cNvPr id="7" name="Picture 6" descr="A picture containing drawing, light&#10;&#10;Description automatically generated">
            <a:extLst>
              <a:ext uri="{FF2B5EF4-FFF2-40B4-BE49-F238E27FC236}">
                <a16:creationId xmlns:a16="http://schemas.microsoft.com/office/drawing/2014/main" id="{B7118212-1CAC-E01F-2FCA-7BD5C318E4C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772" y="1035620"/>
            <a:ext cx="2588291" cy="60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13217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wearing a vr headset&#10;&#10;Description automatically generated with low confidence">
            <a:extLst>
              <a:ext uri="{FF2B5EF4-FFF2-40B4-BE49-F238E27FC236}">
                <a16:creationId xmlns:a16="http://schemas.microsoft.com/office/drawing/2014/main" id="{38E6550E-EFF1-2A4D-A9F3-7C29BF5C35D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699655"/>
            <a:ext cx="12385964" cy="825730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4934CD1-D727-464F-AAF0-3B32BED3480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  <a:alpha val="4214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FF9F90-1F2A-794D-AC87-3597274F4F14}"/>
              </a:ext>
            </a:extLst>
          </p:cNvPr>
          <p:cNvSpPr txBox="1"/>
          <p:nvPr/>
        </p:nvSpPr>
        <p:spPr>
          <a:xfrm>
            <a:off x="1107267" y="3091370"/>
            <a:ext cx="997746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</a:rPr>
              <a:t>LOOK AROUND YOU</a:t>
            </a:r>
          </a:p>
        </p:txBody>
      </p:sp>
    </p:spTree>
    <p:extLst>
      <p:ext uri="{BB962C8B-B14F-4D97-AF65-F5344CB8AC3E}">
        <p14:creationId xmlns:p14="http://schemas.microsoft.com/office/powerpoint/2010/main" val="33009737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D85119-1C44-DB4D-AB83-56E2125F3A5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0" y="2726698"/>
            <a:ext cx="12192000" cy="1015663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</a:rPr>
              <a:t>DEFINE YOUR AUDIENCE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FAA305-8D12-9D4D-C5B9-0B4FB5CEE12D}"/>
              </a:ext>
            </a:extLst>
          </p:cNvPr>
          <p:cNvSpPr txBox="1"/>
          <p:nvPr/>
        </p:nvSpPr>
        <p:spPr>
          <a:xfrm>
            <a:off x="1823994" y="3544653"/>
            <a:ext cx="8194749" cy="707886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r"/>
            <a:r>
              <a:rPr lang="en-US" sz="4000" b="1" dirty="0">
                <a:solidFill>
                  <a:schemeClr val="bg1"/>
                </a:solidFill>
              </a:rPr>
              <a:t>&amp; HOW WILL YOU REACH THEM? </a:t>
            </a:r>
          </a:p>
        </p:txBody>
      </p:sp>
    </p:spTree>
    <p:extLst>
      <p:ext uri="{BB962C8B-B14F-4D97-AF65-F5344CB8AC3E}">
        <p14:creationId xmlns:p14="http://schemas.microsoft.com/office/powerpoint/2010/main" val="92094864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6E1BB-D1C8-DFB8-166E-5435E87CB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EE6E94-395B-CB36-DFC4-8B75A915B14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87AD531-8B61-EE01-BBFD-89D12660474A}"/>
              </a:ext>
            </a:extLst>
          </p:cNvPr>
          <p:cNvSpPr txBox="1"/>
          <p:nvPr/>
        </p:nvSpPr>
        <p:spPr>
          <a:xfrm>
            <a:off x="0" y="2726698"/>
            <a:ext cx="12192000" cy="1015663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</a:rPr>
              <a:t>DEFINE YOUR PARAMETERS</a:t>
            </a:r>
          </a:p>
        </p:txBody>
      </p:sp>
    </p:spTree>
    <p:extLst>
      <p:ext uri="{BB962C8B-B14F-4D97-AF65-F5344CB8AC3E}">
        <p14:creationId xmlns:p14="http://schemas.microsoft.com/office/powerpoint/2010/main" val="84590446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78EF6-1CA3-899F-6339-F67771C55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82062FF-93CF-6678-A160-C71A1F4A916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30736" y="-185351"/>
            <a:ext cx="12832650" cy="719163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6E74903-FD9B-2819-6038-50E671559E1F}"/>
              </a:ext>
            </a:extLst>
          </p:cNvPr>
          <p:cNvSpPr txBox="1"/>
          <p:nvPr/>
        </p:nvSpPr>
        <p:spPr>
          <a:xfrm>
            <a:off x="0" y="2726698"/>
            <a:ext cx="12192000" cy="1015663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</a:rPr>
              <a:t>CHOOSE AN APPROACH</a:t>
            </a:r>
          </a:p>
        </p:txBody>
      </p:sp>
    </p:spTree>
    <p:extLst>
      <p:ext uri="{BB962C8B-B14F-4D97-AF65-F5344CB8AC3E}">
        <p14:creationId xmlns:p14="http://schemas.microsoft.com/office/powerpoint/2010/main" val="26912897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00CA7-B9D5-E7DB-9E8F-8EF969594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AFB97F8-E76E-F9F0-ABAA-90884679AA8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30736" y="-185351"/>
            <a:ext cx="12832650" cy="7191631"/>
          </a:xfrm>
          <a:prstGeom prst="rect">
            <a:avLst/>
          </a:prstGeom>
        </p:spPr>
      </p:pic>
      <p:pic>
        <p:nvPicPr>
          <p:cNvPr id="3" name="Picture 2" descr="A poster with a plant with ants and text&#10;&#10;Description automatically generated">
            <a:extLst>
              <a:ext uri="{FF2B5EF4-FFF2-40B4-BE49-F238E27FC236}">
                <a16:creationId xmlns:a16="http://schemas.microsoft.com/office/drawing/2014/main" id="{222BC464-1309-5BCA-9ACD-FE11CAB6E97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600" y="539750"/>
            <a:ext cx="4038600" cy="5702300"/>
          </a:xfrm>
          <a:prstGeom prst="rect">
            <a:avLst/>
          </a:prstGeom>
        </p:spPr>
      </p:pic>
      <p:pic>
        <p:nvPicPr>
          <p:cNvPr id="6" name="Picture 5" descr="A poster with a diagram of rocks&#10;&#10;Description automatically generated with medium confidence">
            <a:extLst>
              <a:ext uri="{FF2B5EF4-FFF2-40B4-BE49-F238E27FC236}">
                <a16:creationId xmlns:a16="http://schemas.microsoft.com/office/drawing/2014/main" id="{04FD2832-CBFF-85C7-48B4-6291BF949DB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221" y="577850"/>
            <a:ext cx="4013200" cy="566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304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A423CB1-B5EA-FC4F-B966-4A061C393F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A39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56537168-FCAA-E44B-8CC1-872AD16AB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6188" y="0"/>
            <a:ext cx="96996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0723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n on a piece of paper&#10;&#10;Description automatically generated">
            <a:extLst>
              <a:ext uri="{FF2B5EF4-FFF2-40B4-BE49-F238E27FC236}">
                <a16:creationId xmlns:a16="http://schemas.microsoft.com/office/drawing/2014/main" id="{DFDD09A8-9E79-401C-1190-3F94FA045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6497" y="-27188"/>
            <a:ext cx="12316360" cy="68851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F0E7BE-2ED0-E445-88EF-51A1B8448171}"/>
              </a:ext>
            </a:extLst>
          </p:cNvPr>
          <p:cNvSpPr txBox="1"/>
          <p:nvPr/>
        </p:nvSpPr>
        <p:spPr>
          <a:xfrm>
            <a:off x="0" y="2994554"/>
            <a:ext cx="12274062" cy="8688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6500"/>
              </a:lnSpc>
            </a:pPr>
            <a:r>
              <a:rPr lang="en-US" sz="7200" b="1" dirty="0">
                <a:solidFill>
                  <a:schemeClr val="bg1"/>
                </a:solidFill>
              </a:rPr>
              <a:t>PLAN AND PROTOTYPE</a:t>
            </a:r>
          </a:p>
        </p:txBody>
      </p:sp>
    </p:spTree>
    <p:extLst>
      <p:ext uri="{BB962C8B-B14F-4D97-AF65-F5344CB8AC3E}">
        <p14:creationId xmlns:p14="http://schemas.microsoft.com/office/powerpoint/2010/main" val="238725607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rawing of a map&#10;&#10;Description automatically generated">
            <a:extLst>
              <a:ext uri="{FF2B5EF4-FFF2-40B4-BE49-F238E27FC236}">
                <a16:creationId xmlns:a16="http://schemas.microsoft.com/office/drawing/2014/main" id="{05BF604F-80DC-03DA-681E-94A07430D9E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369508" cy="695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02883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A32DC81-043B-D1C7-ACE8-25C8ADBFCED8}"/>
              </a:ext>
            </a:extLst>
          </p:cNvPr>
          <p:cNvSpPr/>
          <p:nvPr/>
        </p:nvSpPr>
        <p:spPr>
          <a:xfrm>
            <a:off x="0" y="0"/>
            <a:ext cx="12192000" cy="6870331"/>
          </a:xfrm>
          <a:prstGeom prst="rect">
            <a:avLst/>
          </a:prstGeom>
          <a:solidFill>
            <a:srgbClr val="00826D">
              <a:alpha val="9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oster showing marine life&#10;&#10;Description automatically generated">
            <a:extLst>
              <a:ext uri="{FF2B5EF4-FFF2-40B4-BE49-F238E27FC236}">
                <a16:creationId xmlns:a16="http://schemas.microsoft.com/office/drawing/2014/main" id="{FF6A6008-8057-6D99-7BC4-F101FD8C245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3319" y="0"/>
            <a:ext cx="9727902" cy="687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02846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0D52B62-088B-BA4F-BF58-E784BDF882A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426DE5-BEC0-C645-B7F8-899DF92B57CC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DESIGN TOOLS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E3D3523-2A32-8945-930E-C503619FE3E3}"/>
              </a:ext>
            </a:extLst>
          </p:cNvPr>
          <p:cNvCxnSpPr>
            <a:cxnSpLocks/>
          </p:cNvCxnSpPr>
          <p:nvPr/>
        </p:nvCxnSpPr>
        <p:spPr>
          <a:xfrm>
            <a:off x="1080000" y="1814131"/>
            <a:ext cx="102928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picture containing drawing, light&#10;&#10;Description automatically generated">
            <a:extLst>
              <a:ext uri="{FF2B5EF4-FFF2-40B4-BE49-F238E27FC236}">
                <a16:creationId xmlns:a16="http://schemas.microsoft.com/office/drawing/2014/main" id="{6D951C54-AF14-104A-AEDD-2EA754A53A3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772" y="1035620"/>
            <a:ext cx="2588291" cy="60495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5279BD8B-57C3-844B-880E-C079997D7F61}"/>
              </a:ext>
            </a:extLst>
          </p:cNvPr>
          <p:cNvGrpSpPr/>
          <p:nvPr/>
        </p:nvGrpSpPr>
        <p:grpSpPr>
          <a:xfrm>
            <a:off x="960236" y="2312192"/>
            <a:ext cx="5496141" cy="3814935"/>
            <a:chOff x="960236" y="2312192"/>
            <a:chExt cx="5496141" cy="3814935"/>
          </a:xfrm>
        </p:grpSpPr>
        <p:pic>
          <p:nvPicPr>
            <p:cNvPr id="8194" name="Picture 2">
              <a:extLst>
                <a:ext uri="{FF2B5EF4-FFF2-40B4-BE49-F238E27FC236}">
                  <a16:creationId xmlns:a16="http://schemas.microsoft.com/office/drawing/2014/main" id="{EE10362D-69E6-7C44-A08E-46014A3C87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08388" y="3147468"/>
              <a:ext cx="1474948" cy="1438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96" name="Picture 4" descr="Inkscape - Wikipedia">
              <a:extLst>
                <a:ext uri="{FF2B5EF4-FFF2-40B4-BE49-F238E27FC236}">
                  <a16:creationId xmlns:a16="http://schemas.microsoft.com/office/drawing/2014/main" id="{4E7B2FCB-90D6-514F-8E30-DA370F1E2A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6446" y="2956664"/>
              <a:ext cx="1819931" cy="18199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98" name="Picture 6" descr="Affinity – Professional Creative Software">
              <a:extLst>
                <a:ext uri="{FF2B5EF4-FFF2-40B4-BE49-F238E27FC236}">
                  <a16:creationId xmlns:a16="http://schemas.microsoft.com/office/drawing/2014/main" id="{6F0E9903-2AF0-4D44-A96E-233488899F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444" y="3121009"/>
              <a:ext cx="1491242" cy="14912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8157E12-9146-FA49-AF97-14D281754487}"/>
                </a:ext>
              </a:extLst>
            </p:cNvPr>
            <p:cNvSpPr txBox="1"/>
            <p:nvPr/>
          </p:nvSpPr>
          <p:spPr>
            <a:xfrm>
              <a:off x="1036159" y="2312192"/>
              <a:ext cx="5176421" cy="544765"/>
            </a:xfrm>
            <a:prstGeom prst="rect">
              <a:avLst/>
            </a:prstGeom>
            <a:noFill/>
          </p:spPr>
          <p:txBody>
            <a:bodyPr wrap="square" lIns="90000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000" b="1" dirty="0">
                  <a:solidFill>
                    <a:schemeClr val="bg1"/>
                  </a:solidFill>
                </a:rPr>
                <a:t>GOOD VECTOR SOFTWARE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9D5CA24-1DB6-C742-9EB6-897FF1511B74}"/>
                </a:ext>
              </a:extLst>
            </p:cNvPr>
            <p:cNvSpPr txBox="1"/>
            <p:nvPr/>
          </p:nvSpPr>
          <p:spPr>
            <a:xfrm>
              <a:off x="960236" y="4880632"/>
              <a:ext cx="1582244" cy="1015663"/>
            </a:xfrm>
            <a:prstGeom prst="rect">
              <a:avLst/>
            </a:prstGeom>
            <a:noFill/>
          </p:spPr>
          <p:txBody>
            <a:bodyPr wrap="square" lIns="90000" rtlCol="0">
              <a:spAutoFit/>
            </a:bodyPr>
            <a:lstStyle/>
            <a:p>
              <a:r>
                <a:rPr lang="en-US" sz="1500" b="1" dirty="0">
                  <a:solidFill>
                    <a:schemeClr val="bg1"/>
                  </a:solidFill>
                </a:rPr>
                <a:t>AFFINITY:</a:t>
              </a:r>
            </a:p>
            <a:p>
              <a:r>
                <a:rPr lang="en-US" sz="1500" b="1" dirty="0">
                  <a:solidFill>
                    <a:schemeClr val="bg1"/>
                  </a:solidFill>
                </a:rPr>
                <a:t>- Cheap </a:t>
              </a:r>
              <a:r>
                <a:rPr lang="en-US" sz="1500" b="1" dirty="0" err="1">
                  <a:solidFill>
                    <a:schemeClr val="bg1"/>
                  </a:solidFill>
                </a:rPr>
                <a:t>licence</a:t>
              </a:r>
              <a:br>
                <a:rPr lang="en-US" sz="1500" b="1" dirty="0">
                  <a:solidFill>
                    <a:schemeClr val="bg1"/>
                  </a:solidFill>
                </a:rPr>
              </a:br>
              <a:r>
                <a:rPr lang="en-US" sz="1500" b="1" dirty="0">
                  <a:solidFill>
                    <a:schemeClr val="bg1"/>
                  </a:solidFill>
                </a:rPr>
                <a:t>- No subs </a:t>
              </a:r>
              <a:br>
                <a:rPr lang="en-US" sz="1500" b="1" dirty="0">
                  <a:solidFill>
                    <a:schemeClr val="bg1"/>
                  </a:solidFill>
                </a:rPr>
              </a:br>
              <a:r>
                <a:rPr lang="en-US" sz="1500" b="1" dirty="0">
                  <a:solidFill>
                    <a:schemeClr val="bg1"/>
                  </a:solidFill>
                </a:rPr>
                <a:t>- Easy to pickup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353D52D-8DC5-8A4F-878F-A6A4C0314A0B}"/>
                </a:ext>
              </a:extLst>
            </p:cNvPr>
            <p:cNvSpPr txBox="1"/>
            <p:nvPr/>
          </p:nvSpPr>
          <p:spPr>
            <a:xfrm>
              <a:off x="2801091" y="4884464"/>
              <a:ext cx="1915875" cy="784830"/>
            </a:xfrm>
            <a:prstGeom prst="rect">
              <a:avLst/>
            </a:prstGeom>
            <a:noFill/>
          </p:spPr>
          <p:txBody>
            <a:bodyPr wrap="square" lIns="90000" rtlCol="0">
              <a:spAutoFit/>
            </a:bodyPr>
            <a:lstStyle/>
            <a:p>
              <a:r>
                <a:rPr lang="en-US" sz="1500" b="1" dirty="0">
                  <a:solidFill>
                    <a:schemeClr val="bg1"/>
                  </a:solidFill>
                </a:rPr>
                <a:t>ADOBE ILLUSTRATOR:</a:t>
              </a:r>
            </a:p>
            <a:p>
              <a:r>
                <a:rPr lang="en-US" sz="1500" b="1" dirty="0">
                  <a:solidFill>
                    <a:schemeClr val="bg1"/>
                  </a:solidFill>
                </a:rPr>
                <a:t>- Subscription based</a:t>
              </a:r>
              <a:br>
                <a:rPr lang="en-US" sz="1500" b="1" dirty="0">
                  <a:solidFill>
                    <a:schemeClr val="bg1"/>
                  </a:solidFill>
                </a:rPr>
              </a:br>
              <a:r>
                <a:rPr lang="en-US" sz="1500" b="1" dirty="0">
                  <a:solidFill>
                    <a:schemeClr val="bg1"/>
                  </a:solidFill>
                </a:rPr>
                <a:t>- Harder to learn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8454FBC-59EE-8447-AA3C-74697E3752D5}"/>
                </a:ext>
              </a:extLst>
            </p:cNvPr>
            <p:cNvSpPr txBox="1"/>
            <p:nvPr/>
          </p:nvSpPr>
          <p:spPr>
            <a:xfrm>
              <a:off x="4874133" y="4880632"/>
              <a:ext cx="1582244" cy="1246495"/>
            </a:xfrm>
            <a:prstGeom prst="rect">
              <a:avLst/>
            </a:prstGeom>
            <a:noFill/>
          </p:spPr>
          <p:txBody>
            <a:bodyPr wrap="square" lIns="90000" rtlCol="0">
              <a:spAutoFit/>
            </a:bodyPr>
            <a:lstStyle/>
            <a:p>
              <a:r>
                <a:rPr lang="en-US" sz="1500" b="1" dirty="0">
                  <a:solidFill>
                    <a:schemeClr val="bg1"/>
                  </a:solidFill>
                </a:rPr>
                <a:t>INKSCAPE:</a:t>
              </a:r>
            </a:p>
            <a:p>
              <a:r>
                <a:rPr lang="en-US" sz="1500" b="1" dirty="0">
                  <a:solidFill>
                    <a:schemeClr val="bg1"/>
                  </a:solidFill>
                </a:rPr>
                <a:t>- Free</a:t>
              </a:r>
              <a:br>
                <a:rPr lang="en-US" sz="1500" b="1" dirty="0">
                  <a:solidFill>
                    <a:schemeClr val="bg1"/>
                  </a:solidFill>
                </a:rPr>
              </a:br>
              <a:r>
                <a:rPr lang="en-US" sz="1500" b="1" dirty="0">
                  <a:solidFill>
                    <a:schemeClr val="bg1"/>
                  </a:solidFill>
                </a:rPr>
                <a:t>- Harder to learn</a:t>
              </a:r>
            </a:p>
            <a:p>
              <a:r>
                <a:rPr lang="en-US" sz="1500" b="1" dirty="0">
                  <a:solidFill>
                    <a:schemeClr val="bg1"/>
                  </a:solidFill>
                </a:rPr>
                <a:t>- More widely used in academia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A6BBB52-3B5A-DC40-A7E5-FD254147AEA4}"/>
                </a:ext>
              </a:extLst>
            </p:cNvPr>
            <p:cNvGrpSpPr/>
            <p:nvPr/>
          </p:nvGrpSpPr>
          <p:grpSpPr>
            <a:xfrm>
              <a:off x="1708030" y="2652443"/>
              <a:ext cx="304221" cy="304221"/>
              <a:chOff x="1708030" y="2652443"/>
              <a:chExt cx="304221" cy="304221"/>
            </a:xfrm>
            <a:solidFill>
              <a:schemeClr val="bg1">
                <a:lumMod val="85000"/>
              </a:schemeClr>
            </a:solidFill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AC4DD6D-B8AC-B24B-B9E3-A8E5F0F7A528}"/>
                  </a:ext>
                </a:extLst>
              </p:cNvPr>
              <p:cNvSpPr/>
              <p:nvPr/>
            </p:nvSpPr>
            <p:spPr>
              <a:xfrm>
                <a:off x="1708030" y="2652443"/>
                <a:ext cx="48077" cy="30422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5967C2EA-38A9-AD49-8811-F502BF1773C8}"/>
                  </a:ext>
                </a:extLst>
              </p:cNvPr>
              <p:cNvSpPr/>
              <p:nvPr/>
            </p:nvSpPr>
            <p:spPr>
              <a:xfrm rot="16200000">
                <a:off x="1836102" y="2524371"/>
                <a:ext cx="48077" cy="30422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1C40C8E2-D797-4445-958D-FFCEA713242F}"/>
                </a:ext>
              </a:extLst>
            </p:cNvPr>
            <p:cNvGrpSpPr/>
            <p:nvPr/>
          </p:nvGrpSpPr>
          <p:grpSpPr>
            <a:xfrm rot="5400000">
              <a:off x="5242190" y="2647873"/>
              <a:ext cx="304221" cy="304221"/>
              <a:chOff x="1708030" y="2652443"/>
              <a:chExt cx="304221" cy="304221"/>
            </a:xfrm>
            <a:solidFill>
              <a:schemeClr val="bg1">
                <a:lumMod val="85000"/>
              </a:schemeClr>
            </a:solidFill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270DF517-6D1B-9D41-9B41-2AF834BCE075}"/>
                  </a:ext>
                </a:extLst>
              </p:cNvPr>
              <p:cNvSpPr/>
              <p:nvPr/>
            </p:nvSpPr>
            <p:spPr>
              <a:xfrm>
                <a:off x="1708030" y="2652443"/>
                <a:ext cx="48077" cy="30422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0D11993C-E0D4-C74A-B66F-3C9D4208025D}"/>
                  </a:ext>
                </a:extLst>
              </p:cNvPr>
              <p:cNvSpPr/>
              <p:nvPr/>
            </p:nvSpPr>
            <p:spPr>
              <a:xfrm rot="16200000">
                <a:off x="1836102" y="2524371"/>
                <a:ext cx="48077" cy="30422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FBC7D9E-0BC8-254E-98C4-B14005E00424}"/>
              </a:ext>
            </a:extLst>
          </p:cNvPr>
          <p:cNvGrpSpPr/>
          <p:nvPr/>
        </p:nvGrpSpPr>
        <p:grpSpPr>
          <a:xfrm>
            <a:off x="7437527" y="2312192"/>
            <a:ext cx="4267298" cy="3829604"/>
            <a:chOff x="7437527" y="2312192"/>
            <a:chExt cx="4267298" cy="3829604"/>
          </a:xfrm>
        </p:grpSpPr>
        <p:pic>
          <p:nvPicPr>
            <p:cNvPr id="8202" name="Picture 10" descr="Microsoft PowerPoint Presentation slide Slide show Microsoft Office, Red Powerpoint  Icon, text, presentation png | PNGEgg">
              <a:extLst>
                <a:ext uri="{FF2B5EF4-FFF2-40B4-BE49-F238E27FC236}">
                  <a16:creationId xmlns:a16="http://schemas.microsoft.com/office/drawing/2014/main" id="{691EF22B-74E9-0646-96E4-A66F653C192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825" r="22070"/>
            <a:stretch/>
          </p:blipFill>
          <p:spPr bwMode="auto">
            <a:xfrm>
              <a:off x="7506528" y="3147468"/>
              <a:ext cx="1513244" cy="1534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204" name="Picture 12" descr="Canva - Wikipedia">
              <a:extLst>
                <a:ext uri="{FF2B5EF4-FFF2-40B4-BE49-F238E27FC236}">
                  <a16:creationId xmlns:a16="http://schemas.microsoft.com/office/drawing/2014/main" id="{B4C060E6-8604-F94F-86B7-B4A2408E4F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9312" y="3147468"/>
              <a:ext cx="1513244" cy="1513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DED8D92-D4DC-B54F-A356-2823F00E4AD1}"/>
                </a:ext>
              </a:extLst>
            </p:cNvPr>
            <p:cNvSpPr txBox="1"/>
            <p:nvPr/>
          </p:nvSpPr>
          <p:spPr>
            <a:xfrm>
              <a:off x="7437527" y="4895301"/>
              <a:ext cx="2075513" cy="1246495"/>
            </a:xfrm>
            <a:prstGeom prst="rect">
              <a:avLst/>
            </a:prstGeom>
            <a:noFill/>
          </p:spPr>
          <p:txBody>
            <a:bodyPr wrap="square" lIns="90000" rtlCol="0">
              <a:spAutoFit/>
            </a:bodyPr>
            <a:lstStyle/>
            <a:p>
              <a:r>
                <a:rPr lang="en-US" sz="1500" b="1" dirty="0">
                  <a:solidFill>
                    <a:schemeClr val="bg1"/>
                  </a:solidFill>
                </a:rPr>
                <a:t>POWERPOINT:</a:t>
              </a:r>
            </a:p>
            <a:p>
              <a:r>
                <a:rPr lang="en-US" sz="1500" b="1" dirty="0">
                  <a:solidFill>
                    <a:schemeClr val="bg1"/>
                  </a:solidFill>
                </a:rPr>
                <a:t>- Most have access</a:t>
              </a:r>
              <a:br>
                <a:rPr lang="en-US" sz="1500" b="1" dirty="0">
                  <a:solidFill>
                    <a:schemeClr val="bg1"/>
                  </a:solidFill>
                </a:rPr>
              </a:br>
              <a:r>
                <a:rPr lang="en-US" sz="1500" b="1" dirty="0">
                  <a:solidFill>
                    <a:schemeClr val="bg1"/>
                  </a:solidFill>
                </a:rPr>
                <a:t>- Has vector support</a:t>
              </a:r>
              <a:br>
                <a:rPr lang="en-US" sz="1500" b="1" dirty="0">
                  <a:solidFill>
                    <a:schemeClr val="bg1"/>
                  </a:solidFill>
                </a:rPr>
              </a:br>
              <a:r>
                <a:rPr lang="en-US" sz="1500" b="1" dirty="0">
                  <a:solidFill>
                    <a:schemeClr val="bg1"/>
                  </a:solidFill>
                </a:rPr>
                <a:t>- Native RGB, can cause problems in print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862BC87-CA14-1D48-BF03-449DE3BE4912}"/>
                </a:ext>
              </a:extLst>
            </p:cNvPr>
            <p:cNvSpPr txBox="1"/>
            <p:nvPr/>
          </p:nvSpPr>
          <p:spPr>
            <a:xfrm>
              <a:off x="7506528" y="2312192"/>
              <a:ext cx="3636028" cy="544765"/>
            </a:xfrm>
            <a:prstGeom prst="rect">
              <a:avLst/>
            </a:prstGeom>
            <a:noFill/>
          </p:spPr>
          <p:txBody>
            <a:bodyPr wrap="square" lIns="90000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000" b="1" dirty="0">
                  <a:solidFill>
                    <a:schemeClr val="bg1"/>
                  </a:solidFill>
                </a:rPr>
                <a:t>ALTERNATIVES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672D1BE-2528-C543-8765-929F88EEA37C}"/>
                </a:ext>
              </a:extLst>
            </p:cNvPr>
            <p:cNvSpPr txBox="1"/>
            <p:nvPr/>
          </p:nvSpPr>
          <p:spPr>
            <a:xfrm>
              <a:off x="9629312" y="4880631"/>
              <a:ext cx="2075513" cy="1015663"/>
            </a:xfrm>
            <a:prstGeom prst="rect">
              <a:avLst/>
            </a:prstGeom>
            <a:noFill/>
          </p:spPr>
          <p:txBody>
            <a:bodyPr wrap="square" lIns="90000" rtlCol="0">
              <a:spAutoFit/>
            </a:bodyPr>
            <a:lstStyle/>
            <a:p>
              <a:r>
                <a:rPr lang="en-US" sz="1500" b="1" dirty="0">
                  <a:solidFill>
                    <a:schemeClr val="bg1"/>
                  </a:solidFill>
                </a:rPr>
                <a:t>CANVA ET AL:</a:t>
              </a:r>
            </a:p>
            <a:p>
              <a:r>
                <a:rPr lang="en-US" sz="1500" b="1" dirty="0">
                  <a:solidFill>
                    <a:schemeClr val="bg1"/>
                  </a:solidFill>
                </a:rPr>
                <a:t>- Freemium</a:t>
              </a:r>
              <a:br>
                <a:rPr lang="en-US" sz="1500" b="1" dirty="0">
                  <a:solidFill>
                    <a:schemeClr val="bg1"/>
                  </a:solidFill>
                </a:rPr>
              </a:br>
              <a:r>
                <a:rPr lang="en-US" sz="1500" b="1" dirty="0">
                  <a:solidFill>
                    <a:schemeClr val="bg1"/>
                  </a:solidFill>
                </a:rPr>
                <a:t>- Reduces thought </a:t>
              </a:r>
              <a:br>
                <a:rPr lang="en-US" sz="1500" b="1" dirty="0">
                  <a:solidFill>
                    <a:schemeClr val="bg1"/>
                  </a:solidFill>
                </a:rPr>
              </a:br>
              <a:r>
                <a:rPr lang="en-US" sz="1500" b="1" dirty="0" err="1">
                  <a:solidFill>
                    <a:schemeClr val="bg1"/>
                  </a:solidFill>
                </a:rPr>
                <a:t>eg.</a:t>
              </a:r>
              <a:r>
                <a:rPr lang="en-US" sz="1500" b="1" dirty="0">
                  <a:solidFill>
                    <a:schemeClr val="bg1"/>
                  </a:solidFill>
                </a:rPr>
                <a:t> templates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320EB03A-9E9A-2046-A06E-A354CD79AC52}"/>
                </a:ext>
              </a:extLst>
            </p:cNvPr>
            <p:cNvGrpSpPr/>
            <p:nvPr/>
          </p:nvGrpSpPr>
          <p:grpSpPr>
            <a:xfrm>
              <a:off x="8083515" y="2645663"/>
              <a:ext cx="304221" cy="304221"/>
              <a:chOff x="1708030" y="2652443"/>
              <a:chExt cx="304221" cy="304221"/>
            </a:xfrm>
            <a:solidFill>
              <a:schemeClr val="bg1">
                <a:lumMod val="85000"/>
              </a:schemeClr>
            </a:solidFill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51F5A262-6B26-1B43-92BE-47188CCAD202}"/>
                  </a:ext>
                </a:extLst>
              </p:cNvPr>
              <p:cNvSpPr/>
              <p:nvPr/>
            </p:nvSpPr>
            <p:spPr>
              <a:xfrm>
                <a:off x="1708030" y="2652443"/>
                <a:ext cx="48077" cy="30422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58A11149-BF7B-FC40-A9E6-9CCE89DB6F41}"/>
                  </a:ext>
                </a:extLst>
              </p:cNvPr>
              <p:cNvSpPr/>
              <p:nvPr/>
            </p:nvSpPr>
            <p:spPr>
              <a:xfrm rot="16200000">
                <a:off x="1836102" y="2524371"/>
                <a:ext cx="48077" cy="30422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739085B-7BB3-8044-B965-B0BA7547F926}"/>
                </a:ext>
              </a:extLst>
            </p:cNvPr>
            <p:cNvGrpSpPr/>
            <p:nvPr/>
          </p:nvGrpSpPr>
          <p:grpSpPr>
            <a:xfrm rot="5400000">
              <a:off x="10266500" y="2641093"/>
              <a:ext cx="304221" cy="304221"/>
              <a:chOff x="1708030" y="2652443"/>
              <a:chExt cx="304221" cy="304221"/>
            </a:xfrm>
            <a:solidFill>
              <a:schemeClr val="bg1">
                <a:lumMod val="85000"/>
              </a:schemeClr>
            </a:solidFill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F7139896-56B8-A043-88E0-A07B33D5D905}"/>
                  </a:ext>
                </a:extLst>
              </p:cNvPr>
              <p:cNvSpPr/>
              <p:nvPr/>
            </p:nvSpPr>
            <p:spPr>
              <a:xfrm>
                <a:off x="1708030" y="2652443"/>
                <a:ext cx="48077" cy="30422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DD7DE58B-DA0E-4B4D-A490-4957E8DF13BE}"/>
                  </a:ext>
                </a:extLst>
              </p:cNvPr>
              <p:cNvSpPr/>
              <p:nvPr/>
            </p:nvSpPr>
            <p:spPr>
              <a:xfrm rot="16200000">
                <a:off x="1836102" y="2524371"/>
                <a:ext cx="48077" cy="30422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EF11E3CA-543E-2345-A279-27A71E371003}"/>
              </a:ext>
            </a:extLst>
          </p:cNvPr>
          <p:cNvSpPr/>
          <p:nvPr/>
        </p:nvSpPr>
        <p:spPr>
          <a:xfrm>
            <a:off x="937088" y="3034982"/>
            <a:ext cx="1695042" cy="1683425"/>
          </a:xfrm>
          <a:prstGeom prst="rect">
            <a:avLst/>
          </a:prstGeom>
          <a:noFill/>
          <a:ln w="698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167296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99C411E-7D72-174F-99F2-8392DCD08FC9}"/>
              </a:ext>
            </a:extLst>
          </p:cNvPr>
          <p:cNvSpPr txBox="1"/>
          <p:nvPr/>
        </p:nvSpPr>
        <p:spPr>
          <a:xfrm>
            <a:off x="1514479" y="541678"/>
            <a:ext cx="3900485" cy="4508927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ctr"/>
            <a:r>
              <a:rPr lang="en-US" sz="28700" b="1" dirty="0">
                <a:solidFill>
                  <a:srgbClr val="2C2F70"/>
                </a:solidFill>
              </a:rPr>
              <a:t>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DADA2D-6132-764C-B4AB-E7EBF56C2626}"/>
              </a:ext>
            </a:extLst>
          </p:cNvPr>
          <p:cNvSpPr txBox="1"/>
          <p:nvPr/>
        </p:nvSpPr>
        <p:spPr>
          <a:xfrm>
            <a:off x="4445793" y="541677"/>
            <a:ext cx="3900485" cy="4508927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ctr"/>
            <a:r>
              <a:rPr lang="en-US" sz="28700" b="1" dirty="0">
                <a:solidFill>
                  <a:srgbClr val="2C2F70"/>
                </a:solidFill>
              </a:rPr>
              <a:t>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FB4CC4-97D4-F446-B393-779846A3987C}"/>
              </a:ext>
            </a:extLst>
          </p:cNvPr>
          <p:cNvSpPr txBox="1"/>
          <p:nvPr/>
        </p:nvSpPr>
        <p:spPr>
          <a:xfrm>
            <a:off x="6884193" y="541676"/>
            <a:ext cx="3900485" cy="4508927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ctr"/>
            <a:r>
              <a:rPr lang="en-US" sz="28700" b="1" dirty="0">
                <a:solidFill>
                  <a:srgbClr val="2C2F70"/>
                </a:solidFill>
              </a:rPr>
              <a:t>P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F25A07E-1A23-3F4F-9E40-3CF57DACED01}"/>
              </a:ext>
            </a:extLst>
          </p:cNvPr>
          <p:cNvGrpSpPr/>
          <p:nvPr/>
        </p:nvGrpSpPr>
        <p:grpSpPr>
          <a:xfrm>
            <a:off x="2150269" y="4389822"/>
            <a:ext cx="7450283" cy="445338"/>
            <a:chOff x="2035969" y="4818447"/>
            <a:chExt cx="7450283" cy="44533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BB7EF1E-1F1D-8C43-B36D-3499BB479D97}"/>
                </a:ext>
              </a:extLst>
            </p:cNvPr>
            <p:cNvSpPr txBox="1"/>
            <p:nvPr/>
          </p:nvSpPr>
          <p:spPr>
            <a:xfrm>
              <a:off x="2035969" y="4818448"/>
              <a:ext cx="1532235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2800" dirty="0"/>
                <a:t>MARGINS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CB4A0AE-21EA-A34B-AD55-16D69BE39093}"/>
                </a:ext>
              </a:extLst>
            </p:cNvPr>
            <p:cNvSpPr txBox="1"/>
            <p:nvPr/>
          </p:nvSpPr>
          <p:spPr>
            <a:xfrm>
              <a:off x="5300664" y="4832898"/>
              <a:ext cx="1532235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2800" dirty="0"/>
                <a:t>GUTTERS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AE51CDF-5CE2-124A-97BF-444591C42EBB}"/>
                </a:ext>
              </a:extLst>
            </p:cNvPr>
            <p:cNvSpPr txBox="1"/>
            <p:nvPr/>
          </p:nvSpPr>
          <p:spPr>
            <a:xfrm>
              <a:off x="7954017" y="4818447"/>
              <a:ext cx="1532235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2800" dirty="0"/>
                <a:t>PADDING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8572FF2-4E24-F145-8E69-18A3B1501625}"/>
              </a:ext>
            </a:extLst>
          </p:cNvPr>
          <p:cNvGrpSpPr/>
          <p:nvPr/>
        </p:nvGrpSpPr>
        <p:grpSpPr>
          <a:xfrm>
            <a:off x="2150269" y="4827935"/>
            <a:ext cx="7450283" cy="445338"/>
            <a:chOff x="2035969" y="4818447"/>
            <a:chExt cx="7450283" cy="4453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6D5BF2B-2A3E-034E-980D-907AA330D4D1}"/>
                </a:ext>
              </a:extLst>
            </p:cNvPr>
            <p:cNvSpPr txBox="1"/>
            <p:nvPr/>
          </p:nvSpPr>
          <p:spPr>
            <a:xfrm>
              <a:off x="2035969" y="4818448"/>
              <a:ext cx="1532235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2800" b="1" dirty="0"/>
                <a:t>MAKE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0D9C1B-7239-2148-9E58-4F315A40D932}"/>
                </a:ext>
              </a:extLst>
            </p:cNvPr>
            <p:cNvSpPr txBox="1"/>
            <p:nvPr/>
          </p:nvSpPr>
          <p:spPr>
            <a:xfrm>
              <a:off x="5300664" y="4832898"/>
              <a:ext cx="1532235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2800" b="1" dirty="0"/>
                <a:t>GREAT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1CF36FA-345F-6444-B46C-9D0D1D4C742F}"/>
                </a:ext>
              </a:extLst>
            </p:cNvPr>
            <p:cNvSpPr txBox="1"/>
            <p:nvPr/>
          </p:nvSpPr>
          <p:spPr>
            <a:xfrm>
              <a:off x="7954017" y="4818447"/>
              <a:ext cx="1532235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2800" b="1" dirty="0"/>
                <a:t>PROJECTS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50115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68C1F17D-22FB-FD49-B89E-DB8FFDFD6F5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B801895-D011-734A-A0B3-2B6194D39F31}"/>
              </a:ext>
            </a:extLst>
          </p:cNvPr>
          <p:cNvSpPr/>
          <p:nvPr/>
        </p:nvSpPr>
        <p:spPr>
          <a:xfrm>
            <a:off x="834873" y="3712601"/>
            <a:ext cx="2179787" cy="584776"/>
          </a:xfrm>
          <a:prstGeom prst="rect">
            <a:avLst/>
          </a:prstGeom>
          <a:solidFill>
            <a:srgbClr val="FFFF00">
              <a:alpha val="684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E75DA5E-2E3B-5B4D-98CC-70AFA9DBCA1A}"/>
              </a:ext>
            </a:extLst>
          </p:cNvPr>
          <p:cNvSpPr/>
          <p:nvPr/>
        </p:nvSpPr>
        <p:spPr>
          <a:xfrm>
            <a:off x="834874" y="2954533"/>
            <a:ext cx="2179787" cy="584776"/>
          </a:xfrm>
          <a:prstGeom prst="rect">
            <a:avLst/>
          </a:prstGeom>
          <a:solidFill>
            <a:schemeClr val="accent1">
              <a:lumMod val="60000"/>
              <a:lumOff val="40000"/>
              <a:alpha val="684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FAAA30E-3C61-4A4C-AB40-7FB70973A32B}"/>
              </a:ext>
            </a:extLst>
          </p:cNvPr>
          <p:cNvSpPr/>
          <p:nvPr/>
        </p:nvSpPr>
        <p:spPr>
          <a:xfrm>
            <a:off x="834875" y="2235957"/>
            <a:ext cx="2179787" cy="584776"/>
          </a:xfrm>
          <a:prstGeom prst="rect">
            <a:avLst/>
          </a:prstGeom>
          <a:solidFill>
            <a:schemeClr val="accent2">
              <a:alpha val="684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ollie Blaydes / Envision / Ten techniques to enhance pollinator biodiversity on solar parks">
            <a:extLst>
              <a:ext uri="{FF2B5EF4-FFF2-40B4-BE49-F238E27FC236}">
                <a16:creationId xmlns:a16="http://schemas.microsoft.com/office/drawing/2014/main" id="{A05E50D7-E06B-8447-8593-9FF6429FB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48219" y="659353"/>
            <a:ext cx="7838357" cy="5539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6070486-DE09-DD46-BBF3-782BFD37E384}"/>
              </a:ext>
            </a:extLst>
          </p:cNvPr>
          <p:cNvGrpSpPr/>
          <p:nvPr/>
        </p:nvGrpSpPr>
        <p:grpSpPr>
          <a:xfrm>
            <a:off x="3748219" y="659352"/>
            <a:ext cx="7838357" cy="5539294"/>
            <a:chOff x="3748219" y="659352"/>
            <a:chExt cx="7838357" cy="553929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420F9E7-D7F1-5849-8C7D-742E141883CD}"/>
                </a:ext>
              </a:extLst>
            </p:cNvPr>
            <p:cNvSpPr/>
            <p:nvPr/>
          </p:nvSpPr>
          <p:spPr>
            <a:xfrm>
              <a:off x="3748219" y="659352"/>
              <a:ext cx="221438" cy="5539293"/>
            </a:xfrm>
            <a:prstGeom prst="rect">
              <a:avLst/>
            </a:prstGeom>
            <a:solidFill>
              <a:schemeClr val="accent2">
                <a:alpha val="68498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61C2596-F9F3-3E4D-B33B-7E80D5A5FF13}"/>
                </a:ext>
              </a:extLst>
            </p:cNvPr>
            <p:cNvSpPr/>
            <p:nvPr/>
          </p:nvSpPr>
          <p:spPr>
            <a:xfrm>
              <a:off x="3969656" y="659353"/>
              <a:ext cx="7616920" cy="237030"/>
            </a:xfrm>
            <a:prstGeom prst="rect">
              <a:avLst/>
            </a:prstGeom>
            <a:solidFill>
              <a:schemeClr val="accent2">
                <a:alpha val="68498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933BD5A-25FB-F84B-91BA-C0DC79AC2A9B}"/>
                </a:ext>
              </a:extLst>
            </p:cNvPr>
            <p:cNvSpPr/>
            <p:nvPr/>
          </p:nvSpPr>
          <p:spPr>
            <a:xfrm>
              <a:off x="3969656" y="5961616"/>
              <a:ext cx="7616920" cy="237030"/>
            </a:xfrm>
            <a:prstGeom prst="rect">
              <a:avLst/>
            </a:prstGeom>
            <a:solidFill>
              <a:schemeClr val="accent2">
                <a:alpha val="68498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709A22E-76C2-2140-879B-4E37B3C010AC}"/>
                </a:ext>
              </a:extLst>
            </p:cNvPr>
            <p:cNvSpPr/>
            <p:nvPr/>
          </p:nvSpPr>
          <p:spPr>
            <a:xfrm>
              <a:off x="11362868" y="896383"/>
              <a:ext cx="221438" cy="5065232"/>
            </a:xfrm>
            <a:prstGeom prst="rect">
              <a:avLst/>
            </a:prstGeom>
            <a:solidFill>
              <a:schemeClr val="accent2">
                <a:alpha val="68498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3F33812-5589-F243-8637-DBB15C2DA6DC}"/>
              </a:ext>
            </a:extLst>
          </p:cNvPr>
          <p:cNvGrpSpPr/>
          <p:nvPr/>
        </p:nvGrpSpPr>
        <p:grpSpPr>
          <a:xfrm>
            <a:off x="6971798" y="1384561"/>
            <a:ext cx="3853326" cy="4087054"/>
            <a:chOff x="6987401" y="1382447"/>
            <a:chExt cx="3853326" cy="4087054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F269410-515D-9746-A2C5-579A9A9040C0}"/>
                </a:ext>
              </a:extLst>
            </p:cNvPr>
            <p:cNvSpPr/>
            <p:nvPr/>
          </p:nvSpPr>
          <p:spPr>
            <a:xfrm>
              <a:off x="6996608" y="1382447"/>
              <a:ext cx="1838104" cy="666632"/>
            </a:xfrm>
            <a:prstGeom prst="rect">
              <a:avLst/>
            </a:prstGeom>
            <a:noFill/>
            <a:ln w="76200">
              <a:solidFill>
                <a:srgbClr val="FFFF00">
                  <a:alpha val="6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284E8D-4AFD-D148-B1EA-379A450A737A}"/>
                </a:ext>
              </a:extLst>
            </p:cNvPr>
            <p:cNvSpPr/>
            <p:nvPr/>
          </p:nvSpPr>
          <p:spPr>
            <a:xfrm>
              <a:off x="9002623" y="1382447"/>
              <a:ext cx="1838104" cy="666632"/>
            </a:xfrm>
            <a:prstGeom prst="rect">
              <a:avLst/>
            </a:prstGeom>
            <a:noFill/>
            <a:ln w="76200">
              <a:solidFill>
                <a:srgbClr val="FFFF00">
                  <a:alpha val="6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42AF64E-029D-BA41-BBFB-E42FE550E14A}"/>
                </a:ext>
              </a:extLst>
            </p:cNvPr>
            <p:cNvSpPr/>
            <p:nvPr/>
          </p:nvSpPr>
          <p:spPr>
            <a:xfrm>
              <a:off x="6987401" y="2235957"/>
              <a:ext cx="1838104" cy="666632"/>
            </a:xfrm>
            <a:prstGeom prst="rect">
              <a:avLst/>
            </a:prstGeom>
            <a:noFill/>
            <a:ln w="76200">
              <a:solidFill>
                <a:srgbClr val="FFFF00">
                  <a:alpha val="6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7F49757-8BEF-4A4F-80AC-68A3CFDF8033}"/>
                </a:ext>
              </a:extLst>
            </p:cNvPr>
            <p:cNvSpPr/>
            <p:nvPr/>
          </p:nvSpPr>
          <p:spPr>
            <a:xfrm>
              <a:off x="8993416" y="2235957"/>
              <a:ext cx="1838104" cy="666632"/>
            </a:xfrm>
            <a:prstGeom prst="rect">
              <a:avLst/>
            </a:prstGeom>
            <a:noFill/>
            <a:ln w="76200">
              <a:solidFill>
                <a:srgbClr val="FFFF00">
                  <a:alpha val="6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1C85658-91FE-7C45-952B-CB253FDE0342}"/>
                </a:ext>
              </a:extLst>
            </p:cNvPr>
            <p:cNvSpPr/>
            <p:nvPr/>
          </p:nvSpPr>
          <p:spPr>
            <a:xfrm>
              <a:off x="6996608" y="3095748"/>
              <a:ext cx="1838104" cy="666632"/>
            </a:xfrm>
            <a:prstGeom prst="rect">
              <a:avLst/>
            </a:prstGeom>
            <a:noFill/>
            <a:ln w="76200">
              <a:solidFill>
                <a:srgbClr val="FFFF00">
                  <a:alpha val="6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E8481C2-F301-CD4C-9320-EEFD1B58D1A7}"/>
                </a:ext>
              </a:extLst>
            </p:cNvPr>
            <p:cNvSpPr/>
            <p:nvPr/>
          </p:nvSpPr>
          <p:spPr>
            <a:xfrm>
              <a:off x="9002623" y="3095748"/>
              <a:ext cx="1838104" cy="666632"/>
            </a:xfrm>
            <a:prstGeom prst="rect">
              <a:avLst/>
            </a:prstGeom>
            <a:noFill/>
            <a:ln w="76200">
              <a:solidFill>
                <a:srgbClr val="FFFF00">
                  <a:alpha val="6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D2D8BD5-301C-1343-B8B0-418D185E8405}"/>
                </a:ext>
              </a:extLst>
            </p:cNvPr>
            <p:cNvSpPr/>
            <p:nvPr/>
          </p:nvSpPr>
          <p:spPr>
            <a:xfrm>
              <a:off x="6987401" y="3949258"/>
              <a:ext cx="1838104" cy="666632"/>
            </a:xfrm>
            <a:prstGeom prst="rect">
              <a:avLst/>
            </a:prstGeom>
            <a:noFill/>
            <a:ln w="76200">
              <a:solidFill>
                <a:srgbClr val="FFFF00">
                  <a:alpha val="6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514EF11-75B3-8A4B-AFF0-09ADE6FE5CC7}"/>
                </a:ext>
              </a:extLst>
            </p:cNvPr>
            <p:cNvSpPr/>
            <p:nvPr/>
          </p:nvSpPr>
          <p:spPr>
            <a:xfrm>
              <a:off x="8993416" y="3949258"/>
              <a:ext cx="1838104" cy="666632"/>
            </a:xfrm>
            <a:prstGeom prst="rect">
              <a:avLst/>
            </a:prstGeom>
            <a:noFill/>
            <a:ln w="76200">
              <a:solidFill>
                <a:srgbClr val="FFFF00">
                  <a:alpha val="6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0B40A7F-D30C-6040-94A2-5E0277CAA153}"/>
                </a:ext>
              </a:extLst>
            </p:cNvPr>
            <p:cNvSpPr/>
            <p:nvPr/>
          </p:nvSpPr>
          <p:spPr>
            <a:xfrm>
              <a:off x="6987401" y="4802869"/>
              <a:ext cx="1838104" cy="666632"/>
            </a:xfrm>
            <a:prstGeom prst="rect">
              <a:avLst/>
            </a:prstGeom>
            <a:noFill/>
            <a:ln w="76200">
              <a:solidFill>
                <a:srgbClr val="FFFF00">
                  <a:alpha val="6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97B96E1-3BC4-344D-BF79-4CBD701505EA}"/>
                </a:ext>
              </a:extLst>
            </p:cNvPr>
            <p:cNvSpPr/>
            <p:nvPr/>
          </p:nvSpPr>
          <p:spPr>
            <a:xfrm>
              <a:off x="8993416" y="4802869"/>
              <a:ext cx="1838104" cy="666632"/>
            </a:xfrm>
            <a:prstGeom prst="rect">
              <a:avLst/>
            </a:prstGeom>
            <a:noFill/>
            <a:ln w="76200">
              <a:solidFill>
                <a:srgbClr val="FFFF00">
                  <a:alpha val="6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1E7866D4-C77A-934D-8BEC-7E4DFBEBE69F}"/>
              </a:ext>
            </a:extLst>
          </p:cNvPr>
          <p:cNvSpPr/>
          <p:nvPr/>
        </p:nvSpPr>
        <p:spPr>
          <a:xfrm>
            <a:off x="895729" y="2235957"/>
            <a:ext cx="18549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2C2F70"/>
                </a:solidFill>
              </a:rPr>
              <a:t>MARGINS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0F9C062-C2EF-D446-A1CE-5C19F9B3B891}"/>
              </a:ext>
            </a:extLst>
          </p:cNvPr>
          <p:cNvSpPr/>
          <p:nvPr/>
        </p:nvSpPr>
        <p:spPr>
          <a:xfrm>
            <a:off x="895728" y="2942341"/>
            <a:ext cx="17469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2C2F70"/>
                </a:solidFill>
              </a:rPr>
              <a:t>GUTTERS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802BF7F-EB83-D54F-847D-E6F9281C4E3B}"/>
              </a:ext>
            </a:extLst>
          </p:cNvPr>
          <p:cNvSpPr/>
          <p:nvPr/>
        </p:nvSpPr>
        <p:spPr>
          <a:xfrm>
            <a:off x="917091" y="3712601"/>
            <a:ext cx="17806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2C2F70"/>
                </a:solidFill>
              </a:rPr>
              <a:t>PADDING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0516F5E-3263-E64E-AE4F-AD9A6A6DB254}"/>
              </a:ext>
            </a:extLst>
          </p:cNvPr>
          <p:cNvGrpSpPr/>
          <p:nvPr/>
        </p:nvGrpSpPr>
        <p:grpSpPr>
          <a:xfrm>
            <a:off x="3969655" y="896383"/>
            <a:ext cx="6917285" cy="5065232"/>
            <a:chOff x="3969655" y="896383"/>
            <a:chExt cx="6917285" cy="506523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CB03F44-E809-EF42-8B30-F6C14C346ED3}"/>
                </a:ext>
              </a:extLst>
            </p:cNvPr>
            <p:cNvGrpSpPr/>
            <p:nvPr/>
          </p:nvGrpSpPr>
          <p:grpSpPr>
            <a:xfrm>
              <a:off x="6325556" y="896383"/>
              <a:ext cx="4561384" cy="5065232"/>
              <a:chOff x="6325556" y="896383"/>
              <a:chExt cx="4561384" cy="5065232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CE97A62-8E27-354B-9A54-006A77DA1E78}"/>
                  </a:ext>
                </a:extLst>
              </p:cNvPr>
              <p:cNvSpPr/>
              <p:nvPr/>
            </p:nvSpPr>
            <p:spPr>
              <a:xfrm>
                <a:off x="6325556" y="896383"/>
                <a:ext cx="153257" cy="5065232"/>
              </a:xfrm>
              <a:prstGeom prst="rect">
                <a:avLst/>
              </a:prstGeom>
              <a:solidFill>
                <a:schemeClr val="accent5">
                  <a:alpha val="7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4994D76-5C96-0449-BB43-7CC7EA6D191F}"/>
                  </a:ext>
                </a:extLst>
              </p:cNvPr>
              <p:cNvSpPr/>
              <p:nvPr/>
            </p:nvSpPr>
            <p:spPr>
              <a:xfrm>
                <a:off x="8876964" y="1336675"/>
                <a:ext cx="84984" cy="4182826"/>
              </a:xfrm>
              <a:prstGeom prst="rect">
                <a:avLst/>
              </a:prstGeom>
              <a:solidFill>
                <a:schemeClr val="accent5">
                  <a:alpha val="7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0F8D45D-75D9-6547-ACF0-1E880B310045}"/>
                  </a:ext>
                </a:extLst>
              </p:cNvPr>
              <p:cNvSpPr/>
              <p:nvPr/>
            </p:nvSpPr>
            <p:spPr>
              <a:xfrm rot="5400000">
                <a:off x="9881464" y="1180589"/>
                <a:ext cx="85960" cy="1924992"/>
              </a:xfrm>
              <a:prstGeom prst="rect">
                <a:avLst/>
              </a:prstGeom>
              <a:solidFill>
                <a:schemeClr val="accent5">
                  <a:alpha val="7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70F2F97-8AC4-1A49-8BE0-60FCA65DBFFB}"/>
                  </a:ext>
                </a:extLst>
              </p:cNvPr>
              <p:cNvSpPr/>
              <p:nvPr/>
            </p:nvSpPr>
            <p:spPr>
              <a:xfrm rot="5400000">
                <a:off x="7874257" y="1180589"/>
                <a:ext cx="85960" cy="1924992"/>
              </a:xfrm>
              <a:prstGeom prst="rect">
                <a:avLst/>
              </a:prstGeom>
              <a:solidFill>
                <a:schemeClr val="accent5">
                  <a:alpha val="7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202AF9A4-FA9B-E841-9394-E582782171E5}"/>
                  </a:ext>
                </a:extLst>
              </p:cNvPr>
              <p:cNvSpPr/>
              <p:nvPr/>
            </p:nvSpPr>
            <p:spPr>
              <a:xfrm rot="5400000">
                <a:off x="9881464" y="2029979"/>
                <a:ext cx="85960" cy="1924992"/>
              </a:xfrm>
              <a:prstGeom prst="rect">
                <a:avLst/>
              </a:prstGeom>
              <a:solidFill>
                <a:schemeClr val="accent5">
                  <a:alpha val="7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B30DBC9-A996-7C49-9347-9E449F45DAB7}"/>
                  </a:ext>
                </a:extLst>
              </p:cNvPr>
              <p:cNvSpPr/>
              <p:nvPr/>
            </p:nvSpPr>
            <p:spPr>
              <a:xfrm rot="5400000">
                <a:off x="7874257" y="2029979"/>
                <a:ext cx="85960" cy="1924992"/>
              </a:xfrm>
              <a:prstGeom prst="rect">
                <a:avLst/>
              </a:prstGeom>
              <a:solidFill>
                <a:schemeClr val="accent5">
                  <a:alpha val="7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28C84CAB-A542-2049-BB03-2B6D934CE3CE}"/>
                  </a:ext>
                </a:extLst>
              </p:cNvPr>
              <p:cNvSpPr/>
              <p:nvPr/>
            </p:nvSpPr>
            <p:spPr>
              <a:xfrm rot="5400000">
                <a:off x="9878695" y="2898004"/>
                <a:ext cx="85960" cy="1924992"/>
              </a:xfrm>
              <a:prstGeom prst="rect">
                <a:avLst/>
              </a:prstGeom>
              <a:solidFill>
                <a:schemeClr val="accent5">
                  <a:alpha val="7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0CFD9ACB-0F84-0447-81CD-F3167F2CBD91}"/>
                  </a:ext>
                </a:extLst>
              </p:cNvPr>
              <p:cNvSpPr/>
              <p:nvPr/>
            </p:nvSpPr>
            <p:spPr>
              <a:xfrm rot="5400000">
                <a:off x="7871488" y="2898004"/>
                <a:ext cx="85960" cy="1924992"/>
              </a:xfrm>
              <a:prstGeom prst="rect">
                <a:avLst/>
              </a:prstGeom>
              <a:solidFill>
                <a:schemeClr val="accent5">
                  <a:alpha val="7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635303B-9A30-4A42-A3F9-1E40B34A3DE9}"/>
                  </a:ext>
                </a:extLst>
              </p:cNvPr>
              <p:cNvSpPr/>
              <p:nvPr/>
            </p:nvSpPr>
            <p:spPr>
              <a:xfrm rot="5400000">
                <a:off x="9878695" y="3747394"/>
                <a:ext cx="85960" cy="1924992"/>
              </a:xfrm>
              <a:prstGeom prst="rect">
                <a:avLst/>
              </a:prstGeom>
              <a:solidFill>
                <a:schemeClr val="accent5">
                  <a:alpha val="7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363FC4E6-1A29-CD46-9E98-1DEFEAC92BDA}"/>
                  </a:ext>
                </a:extLst>
              </p:cNvPr>
              <p:cNvSpPr/>
              <p:nvPr/>
            </p:nvSpPr>
            <p:spPr>
              <a:xfrm rot="5400000">
                <a:off x="7871488" y="3747394"/>
                <a:ext cx="85960" cy="1924992"/>
              </a:xfrm>
              <a:prstGeom prst="rect">
                <a:avLst/>
              </a:prstGeom>
              <a:solidFill>
                <a:schemeClr val="accent5">
                  <a:alpha val="7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C4D273D-FEBC-874C-8043-E9BEC542E0CA}"/>
                </a:ext>
              </a:extLst>
            </p:cNvPr>
            <p:cNvSpPr/>
            <p:nvPr/>
          </p:nvSpPr>
          <p:spPr>
            <a:xfrm rot="5400000">
              <a:off x="5075078" y="799129"/>
              <a:ext cx="142783" cy="2353630"/>
            </a:xfrm>
            <a:prstGeom prst="rect">
              <a:avLst/>
            </a:prstGeom>
            <a:solidFill>
              <a:schemeClr val="accent5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FC49474-3807-7345-9A3F-36BF094E6C3F}"/>
                </a:ext>
              </a:extLst>
            </p:cNvPr>
            <p:cNvSpPr/>
            <p:nvPr/>
          </p:nvSpPr>
          <p:spPr>
            <a:xfrm rot="5400000">
              <a:off x="5075078" y="382185"/>
              <a:ext cx="142783" cy="2353630"/>
            </a:xfrm>
            <a:prstGeom prst="rect">
              <a:avLst/>
            </a:prstGeom>
            <a:solidFill>
              <a:schemeClr val="accent5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EE7DA8F-C8F1-5D4A-B9B9-F9FED57DF6CB}"/>
                </a:ext>
              </a:extLst>
            </p:cNvPr>
            <p:cNvSpPr/>
            <p:nvPr/>
          </p:nvSpPr>
          <p:spPr>
            <a:xfrm rot="5400000">
              <a:off x="5075078" y="3418704"/>
              <a:ext cx="142783" cy="2353630"/>
            </a:xfrm>
            <a:prstGeom prst="rect">
              <a:avLst/>
            </a:prstGeom>
            <a:solidFill>
              <a:schemeClr val="accent5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4297B464-56E4-3749-8485-435A5927EC90}"/>
                </a:ext>
              </a:extLst>
            </p:cNvPr>
            <p:cNvSpPr/>
            <p:nvPr/>
          </p:nvSpPr>
          <p:spPr>
            <a:xfrm rot="5400000">
              <a:off x="5077744" y="4492352"/>
              <a:ext cx="142783" cy="2353630"/>
            </a:xfrm>
            <a:prstGeom prst="rect">
              <a:avLst/>
            </a:prstGeom>
            <a:solidFill>
              <a:schemeClr val="accent5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83F26CB6-A5A9-B842-BD94-BFB7D5BD35CF}"/>
              </a:ext>
            </a:extLst>
          </p:cNvPr>
          <p:cNvSpPr txBox="1"/>
          <p:nvPr/>
        </p:nvSpPr>
        <p:spPr>
          <a:xfrm>
            <a:off x="3748219" y="6439418"/>
            <a:ext cx="660667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POSTER BY: </a:t>
            </a:r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HOLLIE BLAYDES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10C94B7-8C8B-D440-8F70-E170FE35DD1F}"/>
              </a:ext>
            </a:extLst>
          </p:cNvPr>
          <p:cNvSpPr txBox="1"/>
          <p:nvPr/>
        </p:nvSpPr>
        <p:spPr>
          <a:xfrm>
            <a:off x="834873" y="608003"/>
            <a:ext cx="3179502" cy="1323439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r>
              <a:rPr lang="en-US" sz="8000" b="1" dirty="0">
                <a:solidFill>
                  <a:srgbClr val="2C2F70"/>
                </a:solidFill>
              </a:rPr>
              <a:t>MGP</a:t>
            </a:r>
          </a:p>
        </p:txBody>
      </p:sp>
    </p:spTree>
    <p:extLst>
      <p:ext uri="{BB962C8B-B14F-4D97-AF65-F5344CB8AC3E}">
        <p14:creationId xmlns:p14="http://schemas.microsoft.com/office/powerpoint/2010/main" val="220199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9" grpId="0" animBg="1"/>
      <p:bldP spid="38" grpId="0" animBg="1"/>
      <p:bldP spid="33" grpId="0"/>
      <p:bldP spid="35" grpId="0"/>
      <p:bldP spid="36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1C78397-1C8E-684A-9D49-3BF60A6E5DB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0499" y="0"/>
            <a:ext cx="6849952" cy="964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1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-3.54167E-6 -0.4150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0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779482E-66AE-0323-D1B2-1575FB5E399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pic>
        <p:nvPicPr>
          <p:cNvPr id="9" name="Picture 8" descr="A white paper with pink and blue lines&#10;&#10;Description automatically generated">
            <a:extLst>
              <a:ext uri="{FF2B5EF4-FFF2-40B4-BE49-F238E27FC236}">
                <a16:creationId xmlns:a16="http://schemas.microsoft.com/office/drawing/2014/main" id="{59115AE6-C230-34A1-2551-818BE8B67F5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9369" y="638427"/>
            <a:ext cx="7772400" cy="558114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EFE7A00-A207-301B-CA6D-75314E355D59}"/>
              </a:ext>
            </a:extLst>
          </p:cNvPr>
          <p:cNvSpPr/>
          <p:nvPr/>
        </p:nvSpPr>
        <p:spPr>
          <a:xfrm>
            <a:off x="2523280" y="1030147"/>
            <a:ext cx="6944811" cy="1034446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4229107-98CD-6E26-2911-C5CF9D566370}"/>
              </a:ext>
            </a:extLst>
          </p:cNvPr>
          <p:cNvGrpSpPr/>
          <p:nvPr/>
        </p:nvGrpSpPr>
        <p:grpSpPr>
          <a:xfrm>
            <a:off x="2523280" y="2249459"/>
            <a:ext cx="6944811" cy="775504"/>
            <a:chOff x="2523280" y="1946476"/>
            <a:chExt cx="6944811" cy="77550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3637DE2-33DF-2EF9-3ECE-E28B25A5E51C}"/>
                </a:ext>
              </a:extLst>
            </p:cNvPr>
            <p:cNvSpPr/>
            <p:nvPr/>
          </p:nvSpPr>
          <p:spPr>
            <a:xfrm>
              <a:off x="2523280" y="1946476"/>
              <a:ext cx="3391384" cy="775504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2772B74-70F7-4E8A-7508-566DB46AD1EB}"/>
                </a:ext>
              </a:extLst>
            </p:cNvPr>
            <p:cNvSpPr/>
            <p:nvPr/>
          </p:nvSpPr>
          <p:spPr>
            <a:xfrm>
              <a:off x="6076707" y="1946476"/>
              <a:ext cx="3391384" cy="775504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0D5ECDC-03DB-A738-86A9-99F9D45DF9E7}"/>
              </a:ext>
            </a:extLst>
          </p:cNvPr>
          <p:cNvGrpSpPr/>
          <p:nvPr/>
        </p:nvGrpSpPr>
        <p:grpSpPr>
          <a:xfrm>
            <a:off x="2523280" y="3190757"/>
            <a:ext cx="6921659" cy="775504"/>
            <a:chOff x="2523280" y="2887774"/>
            <a:chExt cx="6921659" cy="775504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76BAC-9A4A-56E7-0ECC-DD03F026BD69}"/>
                </a:ext>
              </a:extLst>
            </p:cNvPr>
            <p:cNvSpPr/>
            <p:nvPr/>
          </p:nvSpPr>
          <p:spPr>
            <a:xfrm>
              <a:off x="2523280" y="2887774"/>
              <a:ext cx="2199191" cy="775504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07EB792-4983-2C20-680A-2FE6F03D0076}"/>
                </a:ext>
              </a:extLst>
            </p:cNvPr>
            <p:cNvSpPr/>
            <p:nvPr/>
          </p:nvSpPr>
          <p:spPr>
            <a:xfrm>
              <a:off x="4884514" y="2887774"/>
              <a:ext cx="2199191" cy="775504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2620380-8D4F-B008-FF9A-7392B552D173}"/>
                </a:ext>
              </a:extLst>
            </p:cNvPr>
            <p:cNvSpPr/>
            <p:nvPr/>
          </p:nvSpPr>
          <p:spPr>
            <a:xfrm>
              <a:off x="7245748" y="2887774"/>
              <a:ext cx="2199191" cy="775504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8B5B155-D776-058E-4262-92434C7B02D5}"/>
              </a:ext>
            </a:extLst>
          </p:cNvPr>
          <p:cNvGrpSpPr/>
          <p:nvPr/>
        </p:nvGrpSpPr>
        <p:grpSpPr>
          <a:xfrm>
            <a:off x="2523280" y="4135805"/>
            <a:ext cx="6944811" cy="790826"/>
            <a:chOff x="2523280" y="3832822"/>
            <a:chExt cx="6944811" cy="79082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6808EA7-407F-3E3D-D4EB-A5168FC490D7}"/>
                </a:ext>
              </a:extLst>
            </p:cNvPr>
            <p:cNvSpPr/>
            <p:nvPr/>
          </p:nvSpPr>
          <p:spPr>
            <a:xfrm>
              <a:off x="2523280" y="3832822"/>
              <a:ext cx="1632032" cy="775504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67B5A50-8D65-5A99-3250-01B0DA3A46CD}"/>
                </a:ext>
              </a:extLst>
            </p:cNvPr>
            <p:cNvSpPr/>
            <p:nvPr/>
          </p:nvSpPr>
          <p:spPr>
            <a:xfrm>
              <a:off x="4282632" y="3832822"/>
              <a:ext cx="1632032" cy="775504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9EA3B9C-802F-9751-A81C-D6820BB62BCD}"/>
                </a:ext>
              </a:extLst>
            </p:cNvPr>
            <p:cNvSpPr/>
            <p:nvPr/>
          </p:nvSpPr>
          <p:spPr>
            <a:xfrm>
              <a:off x="6076707" y="3848144"/>
              <a:ext cx="1632032" cy="775504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402E27E-5A1F-BA31-7447-77A0CB1DA496}"/>
                </a:ext>
              </a:extLst>
            </p:cNvPr>
            <p:cNvSpPr/>
            <p:nvPr/>
          </p:nvSpPr>
          <p:spPr>
            <a:xfrm>
              <a:off x="7836059" y="3848144"/>
              <a:ext cx="1632032" cy="775504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3BFE1E1-EB9A-B917-3CA4-B612D25689F3}"/>
              </a:ext>
            </a:extLst>
          </p:cNvPr>
          <p:cNvGrpSpPr/>
          <p:nvPr/>
        </p:nvGrpSpPr>
        <p:grpSpPr>
          <a:xfrm>
            <a:off x="2523280" y="5044725"/>
            <a:ext cx="6921659" cy="783768"/>
            <a:chOff x="2523280" y="4741742"/>
            <a:chExt cx="6921659" cy="783768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0B23874-4BC0-A92F-38EA-DA5742DE5A68}"/>
                </a:ext>
              </a:extLst>
            </p:cNvPr>
            <p:cNvSpPr/>
            <p:nvPr/>
          </p:nvSpPr>
          <p:spPr>
            <a:xfrm>
              <a:off x="2523280" y="4750006"/>
              <a:ext cx="1018573" cy="775504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F151E8A-571C-1488-687E-192F06F45E5B}"/>
                </a:ext>
              </a:extLst>
            </p:cNvPr>
            <p:cNvSpPr/>
            <p:nvPr/>
          </p:nvSpPr>
          <p:spPr>
            <a:xfrm>
              <a:off x="3703898" y="4750006"/>
              <a:ext cx="1018573" cy="775504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33FCB88-90A5-7DB9-9D48-9C0FE0F474CE}"/>
                </a:ext>
              </a:extLst>
            </p:cNvPr>
            <p:cNvSpPr/>
            <p:nvPr/>
          </p:nvSpPr>
          <p:spPr>
            <a:xfrm>
              <a:off x="4884514" y="4741742"/>
              <a:ext cx="1018573" cy="775504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F159550-19B7-1700-77B5-4B05EF01D7AF}"/>
                </a:ext>
              </a:extLst>
            </p:cNvPr>
            <p:cNvSpPr/>
            <p:nvPr/>
          </p:nvSpPr>
          <p:spPr>
            <a:xfrm>
              <a:off x="6065132" y="4741742"/>
              <a:ext cx="1018573" cy="775504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535423C-6330-B620-19D6-7B0083D24263}"/>
                </a:ext>
              </a:extLst>
            </p:cNvPr>
            <p:cNvSpPr/>
            <p:nvPr/>
          </p:nvSpPr>
          <p:spPr>
            <a:xfrm>
              <a:off x="7245748" y="4741742"/>
              <a:ext cx="1018573" cy="775504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73EE505-D2F6-A183-ACDA-F731D859B252}"/>
                </a:ext>
              </a:extLst>
            </p:cNvPr>
            <p:cNvSpPr/>
            <p:nvPr/>
          </p:nvSpPr>
          <p:spPr>
            <a:xfrm>
              <a:off x="8426366" y="4741742"/>
              <a:ext cx="1018573" cy="775504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61601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779482E-66AE-0323-D1B2-1575FB5E399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pic>
        <p:nvPicPr>
          <p:cNvPr id="9" name="Picture 8" descr="A white paper with pink and blue lines&#10;&#10;Description automatically generated">
            <a:extLst>
              <a:ext uri="{FF2B5EF4-FFF2-40B4-BE49-F238E27FC236}">
                <a16:creationId xmlns:a16="http://schemas.microsoft.com/office/drawing/2014/main" id="{59115AE6-C230-34A1-2551-818BE8B67F5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9369" y="638427"/>
            <a:ext cx="7772400" cy="558114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EFE7A00-A207-301B-CA6D-75314E355D59}"/>
              </a:ext>
            </a:extLst>
          </p:cNvPr>
          <p:cNvSpPr/>
          <p:nvPr/>
        </p:nvSpPr>
        <p:spPr>
          <a:xfrm>
            <a:off x="2523281" y="1030147"/>
            <a:ext cx="4574792" cy="580884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772B74-70F7-4E8A-7508-566DB46AD1EB}"/>
              </a:ext>
            </a:extLst>
          </p:cNvPr>
          <p:cNvSpPr/>
          <p:nvPr/>
        </p:nvSpPr>
        <p:spPr>
          <a:xfrm>
            <a:off x="7257775" y="1037770"/>
            <a:ext cx="2210316" cy="4784295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808EA7-407F-3E3D-D4EB-A5168FC490D7}"/>
              </a:ext>
            </a:extLst>
          </p:cNvPr>
          <p:cNvSpPr/>
          <p:nvPr/>
        </p:nvSpPr>
        <p:spPr>
          <a:xfrm>
            <a:off x="2523280" y="1748433"/>
            <a:ext cx="1632032" cy="127653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67B5A50-8D65-5A99-3250-01B0DA3A46CD}"/>
              </a:ext>
            </a:extLst>
          </p:cNvPr>
          <p:cNvSpPr/>
          <p:nvPr/>
        </p:nvSpPr>
        <p:spPr>
          <a:xfrm>
            <a:off x="4282632" y="1748433"/>
            <a:ext cx="1030148" cy="127653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9EA3B9C-802F-9751-A81C-D6820BB62BCD}"/>
              </a:ext>
            </a:extLst>
          </p:cNvPr>
          <p:cNvSpPr/>
          <p:nvPr/>
        </p:nvSpPr>
        <p:spPr>
          <a:xfrm>
            <a:off x="5466040" y="1763755"/>
            <a:ext cx="1632033" cy="127653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CCE84F5-6861-EB9C-B307-60E6380B7D4D}"/>
              </a:ext>
            </a:extLst>
          </p:cNvPr>
          <p:cNvSpPr/>
          <p:nvPr/>
        </p:nvSpPr>
        <p:spPr>
          <a:xfrm>
            <a:off x="2510310" y="3138556"/>
            <a:ext cx="4574792" cy="1901529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501C9B-FB27-F7E5-2C95-C580629F015C}"/>
              </a:ext>
            </a:extLst>
          </p:cNvPr>
          <p:cNvSpPr/>
          <p:nvPr/>
        </p:nvSpPr>
        <p:spPr>
          <a:xfrm>
            <a:off x="2506536" y="5153678"/>
            <a:ext cx="4574792" cy="654027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52848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779482E-66AE-0323-D1B2-1575FB5E399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115AE6-C230-34A1-2551-818BE8B67F5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19369" y="638427"/>
            <a:ext cx="7772399" cy="5581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498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88CE5195-27FE-1449-8B74-8D81D388A4E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plate, food, pizza, table&#10;&#10;Description automatically generated">
            <a:extLst>
              <a:ext uri="{FF2B5EF4-FFF2-40B4-BE49-F238E27FC236}">
                <a16:creationId xmlns:a16="http://schemas.microsoft.com/office/drawing/2014/main" id="{F3B9A97E-1691-9742-B941-3D2E8218B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4B2BDFF-507A-BF4A-ADEB-5EEB4473302B}"/>
              </a:ext>
            </a:extLst>
          </p:cNvPr>
          <p:cNvSpPr txBox="1"/>
          <p:nvPr/>
        </p:nvSpPr>
        <p:spPr>
          <a:xfrm>
            <a:off x="1080001" y="2130380"/>
            <a:ext cx="9292725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</a:rPr>
              <a:t>TO SAVE THE WORLD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1B61957-8187-FE47-942A-F2A426FD947D}"/>
              </a:ext>
            </a:extLst>
          </p:cNvPr>
          <p:cNvSpPr txBox="1"/>
          <p:nvPr/>
        </p:nvSpPr>
        <p:spPr>
          <a:xfrm>
            <a:off x="1080000" y="3081646"/>
            <a:ext cx="9292725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(SERIOUSLY)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7DC5E7E-00DD-6043-9787-E9EFA10A57B0}"/>
              </a:ext>
            </a:extLst>
          </p:cNvPr>
          <p:cNvGrpSpPr/>
          <p:nvPr/>
        </p:nvGrpSpPr>
        <p:grpSpPr>
          <a:xfrm>
            <a:off x="1080000" y="1035620"/>
            <a:ext cx="10528063" cy="778511"/>
            <a:chOff x="1080000" y="1035620"/>
            <a:chExt cx="10528063" cy="77851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1999885-EA8E-4647-A443-6133523F3105}"/>
                </a:ext>
              </a:extLst>
            </p:cNvPr>
            <p:cNvSpPr txBox="1"/>
            <p:nvPr/>
          </p:nvSpPr>
          <p:spPr>
            <a:xfrm>
              <a:off x="1080000" y="1080000"/>
              <a:ext cx="6606675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3200" dirty="0">
                  <a:solidFill>
                    <a:schemeClr val="bg1"/>
                  </a:solidFill>
                </a:rPr>
                <a:t>OUR MISSION…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16DBF2E-875C-C84A-B3AC-57668CE770F6}"/>
                </a:ext>
              </a:extLst>
            </p:cNvPr>
            <p:cNvCxnSpPr>
              <a:cxnSpLocks/>
            </p:cNvCxnSpPr>
            <p:nvPr/>
          </p:nvCxnSpPr>
          <p:spPr>
            <a:xfrm>
              <a:off x="1140492" y="1814131"/>
              <a:ext cx="1023235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 descr="A picture containing drawing, light&#10;&#10;Description automatically generated">
              <a:extLst>
                <a:ext uri="{FF2B5EF4-FFF2-40B4-BE49-F238E27FC236}">
                  <a16:creationId xmlns:a16="http://schemas.microsoft.com/office/drawing/2014/main" id="{194C72F1-727C-504A-B80D-74EC3FC3A3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19772" y="1035620"/>
              <a:ext cx="2588291" cy="604956"/>
            </a:xfrm>
            <a:prstGeom prst="rect">
              <a:avLst/>
            </a:prstGeom>
          </p:spPr>
        </p:pic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CA67BFF-085C-8546-9060-2AD366CAB5C5}"/>
              </a:ext>
            </a:extLst>
          </p:cNvPr>
          <p:cNvSpPr txBox="1"/>
          <p:nvPr/>
        </p:nvSpPr>
        <p:spPr>
          <a:xfrm>
            <a:off x="1080001" y="4178598"/>
            <a:ext cx="10528062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2800" spc="50" dirty="0">
                <a:solidFill>
                  <a:schemeClr val="bg1"/>
                </a:solidFill>
              </a:rPr>
              <a:t>BETTER SCI COMMS MEANS</a:t>
            </a:r>
            <a:br>
              <a:rPr lang="en-US" sz="2800" spc="50" dirty="0">
                <a:solidFill>
                  <a:schemeClr val="bg1"/>
                </a:solidFill>
              </a:rPr>
            </a:br>
            <a:r>
              <a:rPr lang="en-US" sz="2800" spc="50" dirty="0">
                <a:solidFill>
                  <a:schemeClr val="bg1"/>
                </a:solidFill>
              </a:rPr>
              <a:t>BETTER KNOWLEDGE EXCHANGE, </a:t>
            </a:r>
            <a:br>
              <a:rPr lang="en-US" sz="2800" spc="50" dirty="0">
                <a:solidFill>
                  <a:schemeClr val="bg1"/>
                </a:solidFill>
              </a:rPr>
            </a:br>
            <a:r>
              <a:rPr lang="en-US" sz="2800" spc="50" dirty="0">
                <a:solidFill>
                  <a:schemeClr val="bg1"/>
                </a:solidFill>
              </a:rPr>
              <a:t>BETTER IMPACT AND BETTER ENGAGEMENT </a:t>
            </a:r>
          </a:p>
        </p:txBody>
      </p:sp>
    </p:spTree>
    <p:extLst>
      <p:ext uri="{BB962C8B-B14F-4D97-AF65-F5344CB8AC3E}">
        <p14:creationId xmlns:p14="http://schemas.microsoft.com/office/powerpoint/2010/main" val="964748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7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779482E-66AE-0323-D1B2-1575FB5E399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115AE6-C230-34A1-2551-818BE8B67F5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19369" y="638427"/>
            <a:ext cx="7772399" cy="5581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16178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779482E-66AE-0323-D1B2-1575FB5E399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pic>
        <p:nvPicPr>
          <p:cNvPr id="6" name="Picture 5" descr="A poster of water windstorms&#10;&#10;Description automatically generated">
            <a:extLst>
              <a:ext uri="{FF2B5EF4-FFF2-40B4-BE49-F238E27FC236}">
                <a16:creationId xmlns:a16="http://schemas.microsoft.com/office/drawing/2014/main" id="{09086434-9892-5459-4007-DC243701540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9599" y="797214"/>
            <a:ext cx="7449824" cy="524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70950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080AA9-71B5-0653-062A-EE5E96D1202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F44262C-8F85-3A46-AF93-FC7F09ACE4CB}"/>
              </a:ext>
            </a:extLst>
          </p:cNvPr>
          <p:cNvSpPr txBox="1"/>
          <p:nvPr/>
        </p:nvSpPr>
        <p:spPr>
          <a:xfrm>
            <a:off x="8576063" y="2279518"/>
            <a:ext cx="2966381" cy="1969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3200" b="1" spc="50" dirty="0">
                <a:solidFill>
                  <a:schemeClr val="bg1"/>
                </a:solidFill>
              </a:rPr>
              <a:t>EXERCISE:</a:t>
            </a:r>
            <a:br>
              <a:rPr lang="en-US" sz="3200" b="1" spc="50" dirty="0">
                <a:solidFill>
                  <a:schemeClr val="bg1"/>
                </a:solidFill>
              </a:rPr>
            </a:br>
            <a:r>
              <a:rPr lang="en-US" sz="3200" b="1" spc="50" dirty="0">
                <a:solidFill>
                  <a:schemeClr val="bg1"/>
                </a:solidFill>
              </a:rPr>
              <a:t>PLAN AN INFOGRAPHIC PROJECT</a:t>
            </a:r>
            <a:endParaRPr lang="en-US" sz="3200" spc="50" dirty="0">
              <a:solidFill>
                <a:schemeClr val="bg1"/>
              </a:solidFill>
            </a:endParaRPr>
          </a:p>
        </p:txBody>
      </p:sp>
      <p:pic>
        <p:nvPicPr>
          <p:cNvPr id="2" name="Picture 4" descr="Design Thinking: Empathize, Define, Ideate, Prototype, Test">
            <a:extLst>
              <a:ext uri="{FF2B5EF4-FFF2-40B4-BE49-F238E27FC236}">
                <a16:creationId xmlns:a16="http://schemas.microsoft.com/office/drawing/2014/main" id="{7AA5F639-AFBB-C5A8-E8C6-8993C2364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4089" y="2210180"/>
            <a:ext cx="6698495" cy="3768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E76D6D-E511-2AE5-E76F-4A622D766910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PERFECT PLANNING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8B6F4E3-3DB5-A75F-2D8A-868B78C920E7}"/>
              </a:ext>
            </a:extLst>
          </p:cNvPr>
          <p:cNvCxnSpPr>
            <a:cxnSpLocks/>
          </p:cNvCxnSpPr>
          <p:nvPr/>
        </p:nvCxnSpPr>
        <p:spPr>
          <a:xfrm>
            <a:off x="1080000" y="1814131"/>
            <a:ext cx="102928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A picture containing drawing, light&#10;&#10;Description automatically generated">
            <a:extLst>
              <a:ext uri="{FF2B5EF4-FFF2-40B4-BE49-F238E27FC236}">
                <a16:creationId xmlns:a16="http://schemas.microsoft.com/office/drawing/2014/main" id="{116188AE-CD88-9233-8356-8B9FA71B996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772" y="1035620"/>
            <a:ext cx="2588291" cy="60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13027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36524C6-0B0A-4C44-929D-39992A083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E9C7C4D-EB6D-1C44-BBE1-28D6CD80D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39F7C4-3DA7-364C-AD37-D8391537471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B9C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E35A8B-67C4-3643-9019-FA959E956D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0956" b="-1"/>
          <a:stretch/>
        </p:blipFill>
        <p:spPr>
          <a:xfrm>
            <a:off x="356931" y="6185647"/>
            <a:ext cx="1825300" cy="367553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9907909-EE0A-B34D-88F4-E2646110D771}"/>
              </a:ext>
            </a:extLst>
          </p:cNvPr>
          <p:cNvGrpSpPr/>
          <p:nvPr/>
        </p:nvGrpSpPr>
        <p:grpSpPr>
          <a:xfrm>
            <a:off x="2401788" y="1828800"/>
            <a:ext cx="6806208" cy="3251200"/>
            <a:chOff x="2401788" y="1828800"/>
            <a:chExt cx="6806208" cy="3251200"/>
          </a:xfrm>
        </p:grpSpPr>
        <p:pic>
          <p:nvPicPr>
            <p:cNvPr id="1026" name="Picture 2" descr="White Coffee Mug PNG High Quality Image | PNG All">
              <a:extLst>
                <a:ext uri="{FF2B5EF4-FFF2-40B4-BE49-F238E27FC236}">
                  <a16:creationId xmlns:a16="http://schemas.microsoft.com/office/drawing/2014/main" id="{C152879F-890E-3A46-B712-BC3B75B8FF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3283" y="1828800"/>
              <a:ext cx="3251200" cy="3251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ED4B554-B371-AE4F-9637-F9ED753E5A6B}"/>
                </a:ext>
              </a:extLst>
            </p:cNvPr>
            <p:cNvSpPr txBox="1"/>
            <p:nvPr/>
          </p:nvSpPr>
          <p:spPr>
            <a:xfrm>
              <a:off x="2401788" y="2908969"/>
              <a:ext cx="2088736" cy="830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1500"/>
                </a:spcBef>
              </a:pPr>
              <a:r>
                <a:rPr lang="en-US" sz="5400" b="1" spc="50" dirty="0">
                  <a:solidFill>
                    <a:schemeClr val="bg1"/>
                  </a:solidFill>
                </a:rPr>
                <a:t>QUICK</a:t>
              </a:r>
              <a:endParaRPr lang="en-US" sz="5400" spc="50" dirty="0">
                <a:solidFill>
                  <a:schemeClr val="bg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46AC408-6763-EE45-8624-EE791C7862A4}"/>
                </a:ext>
              </a:extLst>
            </p:cNvPr>
            <p:cNvSpPr txBox="1"/>
            <p:nvPr/>
          </p:nvSpPr>
          <p:spPr>
            <a:xfrm>
              <a:off x="7119260" y="2908968"/>
              <a:ext cx="2088736" cy="830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1500"/>
                </a:spcBef>
              </a:pPr>
              <a:r>
                <a:rPr lang="en-US" sz="5400" b="1" spc="50" dirty="0">
                  <a:solidFill>
                    <a:schemeClr val="bg1"/>
                  </a:solidFill>
                </a:rPr>
                <a:t>BREAK</a:t>
              </a:r>
              <a:endParaRPr lang="en-US" sz="5400" spc="50" dirty="0">
                <a:solidFill>
                  <a:schemeClr val="bg1"/>
                </a:solidFill>
              </a:endParaRPr>
            </a:p>
          </p:txBody>
        </p:sp>
        <p:pic>
          <p:nvPicPr>
            <p:cNvPr id="14" name="Picture 13" descr="A picture containing object, clock, drawing, meter&#10;&#10;Description automatically generated">
              <a:extLst>
                <a:ext uri="{FF2B5EF4-FFF2-40B4-BE49-F238E27FC236}">
                  <a16:creationId xmlns:a16="http://schemas.microsoft.com/office/drawing/2014/main" id="{BB036252-1021-E840-BB54-F59F1A8E12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95175" y="3078070"/>
              <a:ext cx="962552" cy="10708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497353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E1C92F-D0CB-49E3-46F5-24A9E9E94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7C94610-D821-5403-CC06-FDDEBC9F08C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02E3F29-6527-1C76-D180-3689A3E9748C}"/>
              </a:ext>
            </a:extLst>
          </p:cNvPr>
          <p:cNvSpPr txBox="1"/>
          <p:nvPr/>
        </p:nvSpPr>
        <p:spPr>
          <a:xfrm>
            <a:off x="8576063" y="2279518"/>
            <a:ext cx="2966381" cy="1969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3200" b="1" spc="50" dirty="0">
                <a:solidFill>
                  <a:schemeClr val="bg1"/>
                </a:solidFill>
              </a:rPr>
              <a:t>EXERCISE:</a:t>
            </a:r>
            <a:br>
              <a:rPr lang="en-US" sz="3200" b="1" spc="50" dirty="0">
                <a:solidFill>
                  <a:schemeClr val="bg1"/>
                </a:solidFill>
              </a:rPr>
            </a:br>
            <a:r>
              <a:rPr lang="en-US" sz="3200" b="1" spc="50" dirty="0">
                <a:solidFill>
                  <a:schemeClr val="bg1"/>
                </a:solidFill>
              </a:rPr>
              <a:t>PLAN AN INFOGRAPHIC PROJECT</a:t>
            </a:r>
            <a:endParaRPr lang="en-US" sz="3200" spc="50" dirty="0">
              <a:solidFill>
                <a:schemeClr val="bg1"/>
              </a:solidFill>
            </a:endParaRPr>
          </a:p>
        </p:txBody>
      </p:sp>
      <p:pic>
        <p:nvPicPr>
          <p:cNvPr id="2" name="Picture 4" descr="Design Thinking: Empathize, Define, Ideate, Prototype, Test">
            <a:extLst>
              <a:ext uri="{FF2B5EF4-FFF2-40B4-BE49-F238E27FC236}">
                <a16:creationId xmlns:a16="http://schemas.microsoft.com/office/drawing/2014/main" id="{96958136-382C-DB26-1D8C-9BACE0038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4089" y="2210180"/>
            <a:ext cx="6698495" cy="3768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86141A-21B1-73B0-784E-A36209892D79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PERFECT PLANNING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1EA5493-6938-A0D9-50E8-FDD2389A232E}"/>
              </a:ext>
            </a:extLst>
          </p:cNvPr>
          <p:cNvCxnSpPr>
            <a:cxnSpLocks/>
          </p:cNvCxnSpPr>
          <p:nvPr/>
        </p:nvCxnSpPr>
        <p:spPr>
          <a:xfrm>
            <a:off x="1080000" y="1814131"/>
            <a:ext cx="102928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A picture containing drawing, light&#10;&#10;Description automatically generated">
            <a:extLst>
              <a:ext uri="{FF2B5EF4-FFF2-40B4-BE49-F238E27FC236}">
                <a16:creationId xmlns:a16="http://schemas.microsoft.com/office/drawing/2014/main" id="{549460DC-D489-E6C6-642F-E5CE5269984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772" y="1035620"/>
            <a:ext cx="2588291" cy="60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76006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BDDBCB5-5158-5066-1BC4-30A6E048A542}"/>
              </a:ext>
            </a:extLst>
          </p:cNvPr>
          <p:cNvSpPr/>
          <p:nvPr/>
        </p:nvSpPr>
        <p:spPr>
          <a:xfrm>
            <a:off x="1" y="0"/>
            <a:ext cx="3041999" cy="3430800"/>
          </a:xfrm>
          <a:prstGeom prst="rect">
            <a:avLst/>
          </a:prstGeom>
          <a:gradFill>
            <a:gsLst>
              <a:gs pos="0">
                <a:schemeClr val="bg1"/>
              </a:gs>
              <a:gs pos="99000">
                <a:schemeClr val="bg2">
                  <a:lumMod val="90000"/>
                  <a:alpha val="5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7EBA0B-779D-10D1-0377-ACBC168FB051}"/>
              </a:ext>
            </a:extLst>
          </p:cNvPr>
          <p:cNvSpPr/>
          <p:nvPr/>
        </p:nvSpPr>
        <p:spPr>
          <a:xfrm rot="10800000">
            <a:off x="3042000" y="-1800"/>
            <a:ext cx="3041999" cy="3430800"/>
          </a:xfrm>
          <a:prstGeom prst="rect">
            <a:avLst/>
          </a:prstGeom>
          <a:gradFill>
            <a:gsLst>
              <a:gs pos="0">
                <a:schemeClr val="bg1"/>
              </a:gs>
              <a:gs pos="99000">
                <a:schemeClr val="bg2">
                  <a:lumMod val="90000"/>
                  <a:alpha val="5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552DE7B-C812-EEDD-6290-4AA4AF9BF1C8}"/>
              </a:ext>
            </a:extLst>
          </p:cNvPr>
          <p:cNvSpPr/>
          <p:nvPr/>
        </p:nvSpPr>
        <p:spPr>
          <a:xfrm>
            <a:off x="6071995" y="1800"/>
            <a:ext cx="3078007" cy="3430800"/>
          </a:xfrm>
          <a:prstGeom prst="rect">
            <a:avLst/>
          </a:prstGeom>
          <a:gradFill>
            <a:gsLst>
              <a:gs pos="0">
                <a:schemeClr val="bg1"/>
              </a:gs>
              <a:gs pos="99000">
                <a:schemeClr val="bg2">
                  <a:lumMod val="90000"/>
                  <a:alpha val="5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784DB9-D41D-EA53-5C22-82AA15B2CB36}"/>
              </a:ext>
            </a:extLst>
          </p:cNvPr>
          <p:cNvSpPr/>
          <p:nvPr/>
        </p:nvSpPr>
        <p:spPr>
          <a:xfrm rot="10800000">
            <a:off x="9150002" y="0"/>
            <a:ext cx="3041999" cy="3430800"/>
          </a:xfrm>
          <a:prstGeom prst="rect">
            <a:avLst/>
          </a:prstGeom>
          <a:gradFill>
            <a:gsLst>
              <a:gs pos="0">
                <a:schemeClr val="bg1"/>
              </a:gs>
              <a:gs pos="99000">
                <a:schemeClr val="bg2">
                  <a:lumMod val="90000"/>
                  <a:alpha val="5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3819AFA-5685-5328-E934-8B8AFEF14B2B}"/>
              </a:ext>
            </a:extLst>
          </p:cNvPr>
          <p:cNvGrpSpPr/>
          <p:nvPr/>
        </p:nvGrpSpPr>
        <p:grpSpPr>
          <a:xfrm rot="10800000">
            <a:off x="-12002" y="3429000"/>
            <a:ext cx="12192000" cy="3434400"/>
            <a:chOff x="152401" y="150600"/>
            <a:chExt cx="12192000" cy="34344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78B0AE-2490-D3DB-AB78-B8AD911F1AA3}"/>
                </a:ext>
              </a:extLst>
            </p:cNvPr>
            <p:cNvSpPr/>
            <p:nvPr/>
          </p:nvSpPr>
          <p:spPr>
            <a:xfrm>
              <a:off x="152401" y="152400"/>
              <a:ext cx="3041999" cy="343080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99000">
                  <a:schemeClr val="bg2">
                    <a:lumMod val="90000"/>
                    <a:alpha val="55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99971D8-DE4E-EA6D-84C0-210A5F5A2A23}"/>
                </a:ext>
              </a:extLst>
            </p:cNvPr>
            <p:cNvSpPr/>
            <p:nvPr/>
          </p:nvSpPr>
          <p:spPr>
            <a:xfrm rot="10800000">
              <a:off x="3194400" y="150600"/>
              <a:ext cx="3066007" cy="343080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99000">
                  <a:schemeClr val="bg2">
                    <a:lumMod val="90000"/>
                    <a:alpha val="55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§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1D0C714-58F1-F2E9-7A9D-CD6370F9AED8}"/>
                </a:ext>
              </a:extLst>
            </p:cNvPr>
            <p:cNvSpPr/>
            <p:nvPr/>
          </p:nvSpPr>
          <p:spPr>
            <a:xfrm>
              <a:off x="6260403" y="154200"/>
              <a:ext cx="3041999" cy="343080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99000">
                  <a:schemeClr val="bg2">
                    <a:lumMod val="90000"/>
                    <a:alpha val="55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B9263B-6DE4-14D4-A729-3C8C8DD154A6}"/>
                </a:ext>
              </a:extLst>
            </p:cNvPr>
            <p:cNvSpPr/>
            <p:nvPr/>
          </p:nvSpPr>
          <p:spPr>
            <a:xfrm rot="10800000">
              <a:off x="9302402" y="152400"/>
              <a:ext cx="3041999" cy="343080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99000">
                  <a:schemeClr val="bg2">
                    <a:lumMod val="90000"/>
                    <a:alpha val="55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04E2CCF-E302-74CB-7D26-B9A3AA185EC8}"/>
              </a:ext>
            </a:extLst>
          </p:cNvPr>
          <p:cNvSpPr txBox="1"/>
          <p:nvPr/>
        </p:nvSpPr>
        <p:spPr>
          <a:xfrm>
            <a:off x="0" y="1346833"/>
            <a:ext cx="3078007" cy="733534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illy" pitchFamily="2" charset="-128"/>
                <a:ea typeface="billy" pitchFamily="2" charset="-128"/>
                <a:cs typeface="billy" pitchFamily="2" charset="-128"/>
              </a:rPr>
              <a:t>FRUIT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55413A-2E2E-2207-0F71-29DFB07848C4}"/>
              </a:ext>
            </a:extLst>
          </p:cNvPr>
          <p:cNvSpPr txBox="1"/>
          <p:nvPr/>
        </p:nvSpPr>
        <p:spPr>
          <a:xfrm>
            <a:off x="2981987" y="1346833"/>
            <a:ext cx="3078007" cy="733534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illy" pitchFamily="2" charset="-128"/>
                <a:ea typeface="billy" pitchFamily="2" charset="-128"/>
                <a:cs typeface="billy" pitchFamily="2" charset="-128"/>
              </a:rPr>
              <a:t>HOUSE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1DEC056-30FB-4C11-B108-7617CE3A73DB}"/>
              </a:ext>
            </a:extLst>
          </p:cNvPr>
          <p:cNvSpPr txBox="1"/>
          <p:nvPr/>
        </p:nvSpPr>
        <p:spPr>
          <a:xfrm>
            <a:off x="6083998" y="1359541"/>
            <a:ext cx="3078007" cy="733534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illy" pitchFamily="2" charset="-128"/>
                <a:ea typeface="billy" pitchFamily="2" charset="-128"/>
                <a:cs typeface="billy" pitchFamily="2" charset="-128"/>
              </a:rPr>
              <a:t>PLANT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7F90FA2-A1A5-5CFE-0BA3-678EC76F9227}"/>
              </a:ext>
            </a:extLst>
          </p:cNvPr>
          <p:cNvSpPr txBox="1"/>
          <p:nvPr/>
        </p:nvSpPr>
        <p:spPr>
          <a:xfrm>
            <a:off x="9131997" y="1346833"/>
            <a:ext cx="3078007" cy="733534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illy" pitchFamily="2" charset="-128"/>
                <a:ea typeface="billy" pitchFamily="2" charset="-128"/>
                <a:cs typeface="billy" pitchFamily="2" charset="-128"/>
              </a:rPr>
              <a:t>ICE CREAM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312771C-AF26-FE67-69D3-A102EDFD2742}"/>
              </a:ext>
            </a:extLst>
          </p:cNvPr>
          <p:cNvSpPr txBox="1"/>
          <p:nvPr/>
        </p:nvSpPr>
        <p:spPr>
          <a:xfrm>
            <a:off x="-60014" y="4741624"/>
            <a:ext cx="3078007" cy="733534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illy" pitchFamily="2" charset="-128"/>
                <a:ea typeface="billy" pitchFamily="2" charset="-128"/>
                <a:cs typeface="billy" pitchFamily="2" charset="-128"/>
              </a:rPr>
              <a:t>GRAPH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4A8EA13-25F6-2B00-6C28-8ED9E85F1D8D}"/>
              </a:ext>
            </a:extLst>
          </p:cNvPr>
          <p:cNvSpPr txBox="1"/>
          <p:nvPr/>
        </p:nvSpPr>
        <p:spPr>
          <a:xfrm>
            <a:off x="2969981" y="4741624"/>
            <a:ext cx="3078007" cy="733534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illy" pitchFamily="2" charset="-128"/>
                <a:ea typeface="billy" pitchFamily="2" charset="-128"/>
                <a:cs typeface="billy" pitchFamily="2" charset="-128"/>
              </a:rPr>
              <a:t>VIRUS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807777C-B958-8BDA-FC7F-AD4FD2C1B4D2}"/>
              </a:ext>
            </a:extLst>
          </p:cNvPr>
          <p:cNvSpPr txBox="1"/>
          <p:nvPr/>
        </p:nvSpPr>
        <p:spPr>
          <a:xfrm>
            <a:off x="9162003" y="4457032"/>
            <a:ext cx="3078007" cy="1374735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illy" pitchFamily="2" charset="-128"/>
                <a:ea typeface="billy" pitchFamily="2" charset="-128"/>
                <a:cs typeface="billy" pitchFamily="2" charset="-128"/>
              </a:rPr>
              <a:t>PROBLEM</a:t>
            </a:r>
            <a:br>
              <a:rPr 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illy" pitchFamily="2" charset="-128"/>
                <a:ea typeface="billy" pitchFamily="2" charset="-128"/>
                <a:cs typeface="billy" pitchFamily="2" charset="-128"/>
              </a:rPr>
            </a:br>
            <a:r>
              <a:rPr 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illy" pitchFamily="2" charset="-128"/>
                <a:ea typeface="billy" pitchFamily="2" charset="-128"/>
                <a:cs typeface="billy" pitchFamily="2" charset="-128"/>
              </a:rPr>
              <a:t>SOLVING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A1A34F3-08EC-366D-D229-60C43C2B7DBE}"/>
              </a:ext>
            </a:extLst>
          </p:cNvPr>
          <p:cNvSpPr txBox="1"/>
          <p:nvPr/>
        </p:nvSpPr>
        <p:spPr>
          <a:xfrm>
            <a:off x="6023984" y="4739825"/>
            <a:ext cx="3078007" cy="733534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6000" b="1" dirty="0">
                <a:latin typeface="billy" pitchFamily="2" charset="-128"/>
                <a:ea typeface="billy" pitchFamily="2" charset="-128"/>
                <a:cs typeface="billy" pitchFamily="2" charset="-128"/>
              </a:rPr>
              <a:t>FAMILY</a:t>
            </a:r>
          </a:p>
        </p:txBody>
      </p:sp>
    </p:spTree>
    <p:extLst>
      <p:ext uri="{BB962C8B-B14F-4D97-AF65-F5344CB8AC3E}">
        <p14:creationId xmlns:p14="http://schemas.microsoft.com/office/powerpoint/2010/main" val="1789990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Design Thinking: Empathize, Define, Ideate, Prototype, Test">
            <a:extLst>
              <a:ext uri="{FF2B5EF4-FFF2-40B4-BE49-F238E27FC236}">
                <a16:creationId xmlns:a16="http://schemas.microsoft.com/office/drawing/2014/main" id="{912F8350-7200-B702-BFFD-CBC40A73B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04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71574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7667E-DDED-01DE-B022-BB15A141F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F83B21E-7849-8BC3-7FDE-CF89EC6AD0B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alpha val="3121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9361D4-E1F7-6493-8A34-945348C83D26}"/>
              </a:ext>
            </a:extLst>
          </p:cNvPr>
          <p:cNvSpPr txBox="1"/>
          <p:nvPr/>
        </p:nvSpPr>
        <p:spPr>
          <a:xfrm>
            <a:off x="955256" y="2154574"/>
            <a:ext cx="8710863" cy="892873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US" sz="5000" b="1" dirty="0">
                <a:solidFill>
                  <a:schemeClr val="accent6"/>
                </a:solidFill>
              </a:rPr>
              <a:t>1. Empathise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4D6EFA-CFA9-6503-46F1-BD1771D294D3}"/>
              </a:ext>
            </a:extLst>
          </p:cNvPr>
          <p:cNvSpPr txBox="1"/>
          <p:nvPr/>
        </p:nvSpPr>
        <p:spPr>
          <a:xfrm>
            <a:off x="955255" y="3281095"/>
            <a:ext cx="7402933" cy="1118255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 down possible target audiences for your infographic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D7775E-33DF-E310-61E9-6FEF6D40AD15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Planning and prototyping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2705C00-D187-CECF-0E82-E2208E7B524A}"/>
              </a:ext>
            </a:extLst>
          </p:cNvPr>
          <p:cNvCxnSpPr>
            <a:cxnSpLocks/>
          </p:cNvCxnSpPr>
          <p:nvPr/>
        </p:nvCxnSpPr>
        <p:spPr>
          <a:xfrm>
            <a:off x="1080000" y="1800000"/>
            <a:ext cx="10260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13750C9D-1BBC-DAA7-2BFB-0EF7C1B5853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7D4EB201-B5E8-9BAD-AB53-648F9FB21F04}"/>
              </a:ext>
            </a:extLst>
          </p:cNvPr>
          <p:cNvSpPr/>
          <p:nvPr/>
        </p:nvSpPr>
        <p:spPr>
          <a:xfrm>
            <a:off x="10070418" y="2330419"/>
            <a:ext cx="1269582" cy="1269582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6B94F7-A1FE-0A79-DF79-41A57BD971F7}"/>
              </a:ext>
            </a:extLst>
          </p:cNvPr>
          <p:cNvSpPr txBox="1"/>
          <p:nvPr/>
        </p:nvSpPr>
        <p:spPr>
          <a:xfrm>
            <a:off x="10169639" y="2458142"/>
            <a:ext cx="1042770" cy="791307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3600" b="1" dirty="0">
                <a:solidFill>
                  <a:schemeClr val="accent6"/>
                </a:solidFill>
              </a:rPr>
              <a:t>2m</a:t>
            </a:r>
          </a:p>
        </p:txBody>
      </p:sp>
    </p:spTree>
    <p:extLst>
      <p:ext uri="{BB962C8B-B14F-4D97-AF65-F5344CB8AC3E}">
        <p14:creationId xmlns:p14="http://schemas.microsoft.com/office/powerpoint/2010/main" val="561709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A3371-6623-59B0-8D9D-3169DB651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65D8435-9F43-6092-C00D-3C66BFE8CEB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alpha val="3121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30409B-6D63-5B50-DCA0-DBD0FB3DF43A}"/>
              </a:ext>
            </a:extLst>
          </p:cNvPr>
          <p:cNvSpPr txBox="1"/>
          <p:nvPr/>
        </p:nvSpPr>
        <p:spPr>
          <a:xfrm>
            <a:off x="955256" y="2154574"/>
            <a:ext cx="8710863" cy="892873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US" sz="5000" b="1" dirty="0">
                <a:solidFill>
                  <a:schemeClr val="accent6"/>
                </a:solidFill>
              </a:rPr>
              <a:t>2.1 Define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A81D1D-77C4-45FC-592B-A237BFF0BCB4}"/>
              </a:ext>
            </a:extLst>
          </p:cNvPr>
          <p:cNvSpPr txBox="1"/>
          <p:nvPr/>
        </p:nvSpPr>
        <p:spPr>
          <a:xfrm>
            <a:off x="955255" y="3281095"/>
            <a:ext cx="7402933" cy="1118255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Why does this audience need or want your information? 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9A24EE-9067-55A3-E62A-5FE5D707E215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Planning and prototyping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FCB78-D068-AD62-F5C6-644EA5DF03AB}"/>
              </a:ext>
            </a:extLst>
          </p:cNvPr>
          <p:cNvCxnSpPr>
            <a:cxnSpLocks/>
          </p:cNvCxnSpPr>
          <p:nvPr/>
        </p:nvCxnSpPr>
        <p:spPr>
          <a:xfrm>
            <a:off x="1080000" y="1800000"/>
            <a:ext cx="10260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FFC3A2EF-0117-CDF6-7EDA-72E78579B22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2CAB17DA-0794-E867-0EF5-4124CDC5CB53}"/>
              </a:ext>
            </a:extLst>
          </p:cNvPr>
          <p:cNvSpPr/>
          <p:nvPr/>
        </p:nvSpPr>
        <p:spPr>
          <a:xfrm>
            <a:off x="10070418" y="2330419"/>
            <a:ext cx="1269582" cy="1269582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C3AA66-D011-0AA7-1892-EA4B93CD0370}"/>
              </a:ext>
            </a:extLst>
          </p:cNvPr>
          <p:cNvSpPr txBox="1"/>
          <p:nvPr/>
        </p:nvSpPr>
        <p:spPr>
          <a:xfrm>
            <a:off x="10169639" y="2458142"/>
            <a:ext cx="1042770" cy="791307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3600" b="1" dirty="0">
                <a:solidFill>
                  <a:schemeClr val="accent6"/>
                </a:solidFill>
              </a:rPr>
              <a:t>2m</a:t>
            </a:r>
          </a:p>
        </p:txBody>
      </p:sp>
    </p:spTree>
    <p:extLst>
      <p:ext uri="{BB962C8B-B14F-4D97-AF65-F5344CB8AC3E}">
        <p14:creationId xmlns:p14="http://schemas.microsoft.com/office/powerpoint/2010/main" val="3949969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E3B1C-9720-7A0C-AE4B-4931AE0F5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C716CDF-8A2F-C55A-29DA-D79A56A545D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alpha val="3121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9480EE-60E0-1194-684A-0E5271BD5129}"/>
              </a:ext>
            </a:extLst>
          </p:cNvPr>
          <p:cNvSpPr txBox="1"/>
          <p:nvPr/>
        </p:nvSpPr>
        <p:spPr>
          <a:xfrm>
            <a:off x="955256" y="2154574"/>
            <a:ext cx="8710863" cy="892873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US" sz="5000" b="1" dirty="0">
                <a:solidFill>
                  <a:schemeClr val="accent6"/>
                </a:solidFill>
              </a:rPr>
              <a:t>2.2 Define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6F23C3-21AE-4278-5200-F5EC3BD4644D}"/>
              </a:ext>
            </a:extLst>
          </p:cNvPr>
          <p:cNvSpPr txBox="1"/>
          <p:nvPr/>
        </p:nvSpPr>
        <p:spPr>
          <a:xfrm>
            <a:off x="955255" y="3281095"/>
            <a:ext cx="8710863" cy="605294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What channels will you use to reach them?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10B90A-6E3B-6802-B11E-8C2755365147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Planning and prototyping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043A400-A771-21F7-8D51-0B6CDA29C1F9}"/>
              </a:ext>
            </a:extLst>
          </p:cNvPr>
          <p:cNvCxnSpPr>
            <a:cxnSpLocks/>
          </p:cNvCxnSpPr>
          <p:nvPr/>
        </p:nvCxnSpPr>
        <p:spPr>
          <a:xfrm>
            <a:off x="1080000" y="1800000"/>
            <a:ext cx="10260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8A0F6AD0-117C-2FF8-E91D-B5AE0ED9D25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3BDA803A-72B7-8310-CFE4-51617B2660B9}"/>
              </a:ext>
            </a:extLst>
          </p:cNvPr>
          <p:cNvSpPr/>
          <p:nvPr/>
        </p:nvSpPr>
        <p:spPr>
          <a:xfrm>
            <a:off x="10070418" y="2330419"/>
            <a:ext cx="1269582" cy="1269582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BDF944-C55C-1F92-F28A-F6BEAF494078}"/>
              </a:ext>
            </a:extLst>
          </p:cNvPr>
          <p:cNvSpPr txBox="1"/>
          <p:nvPr/>
        </p:nvSpPr>
        <p:spPr>
          <a:xfrm>
            <a:off x="10169639" y="2458142"/>
            <a:ext cx="1042770" cy="791307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3600" b="1" dirty="0">
                <a:solidFill>
                  <a:schemeClr val="accent6"/>
                </a:solidFill>
              </a:rPr>
              <a:t>1m</a:t>
            </a:r>
          </a:p>
        </p:txBody>
      </p:sp>
    </p:spTree>
    <p:extLst>
      <p:ext uri="{BB962C8B-B14F-4D97-AF65-F5344CB8AC3E}">
        <p14:creationId xmlns:p14="http://schemas.microsoft.com/office/powerpoint/2010/main" val="1428466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09EE5C-F519-007A-678F-B71C8085161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77469EF-9159-6C8F-21B3-AC31CCE6575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998" y="2221074"/>
            <a:ext cx="2970512" cy="166712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0AB3CD9-A560-4EA1-8D37-1F4E43761A4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5487" y="2221073"/>
            <a:ext cx="2970512" cy="16671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38A07B-9F55-296A-A590-B4EF9749EB1C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TODAY’S SESSION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7D783F5-FECF-C2E0-EAA8-76FED3F56F70}"/>
              </a:ext>
            </a:extLst>
          </p:cNvPr>
          <p:cNvCxnSpPr>
            <a:cxnSpLocks/>
          </p:cNvCxnSpPr>
          <p:nvPr/>
        </p:nvCxnSpPr>
        <p:spPr>
          <a:xfrm>
            <a:off x="1140492" y="1814131"/>
            <a:ext cx="10232358" cy="0"/>
          </a:xfrm>
          <a:prstGeom prst="line">
            <a:avLst/>
          </a:prstGeom>
          <a:ln>
            <a:solidFill>
              <a:srgbClr val="1D92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C9F5C814-A07A-4966-FDBF-30746FE4968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19FEF0-CD5C-81BC-7EEE-35F1E6B8334E}"/>
              </a:ext>
            </a:extLst>
          </p:cNvPr>
          <p:cNvSpPr txBox="1"/>
          <p:nvPr/>
        </p:nvSpPr>
        <p:spPr>
          <a:xfrm>
            <a:off x="1080001" y="4035207"/>
            <a:ext cx="2948302" cy="16671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000"/>
              </a:spcBef>
            </a:pPr>
            <a:r>
              <a:rPr lang="en-US" sz="20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 PRINCIPLES</a:t>
            </a:r>
          </a:p>
          <a:p>
            <a:pPr>
              <a:spcBef>
                <a:spcPts val="1000"/>
              </a:spcBef>
            </a:pPr>
            <a:r>
              <a:rPr lang="en-US" sz="20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Technical grounding </a:t>
            </a:r>
            <a:r>
              <a:rPr lang="en-US" sz="2000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</a:t>
            </a:r>
            <a:r>
              <a:rPr lang="en-US" sz="2000" spc="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colours</a:t>
            </a:r>
            <a:r>
              <a:rPr lang="en-US" sz="2000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images, type and composition </a:t>
            </a:r>
            <a:r>
              <a:rPr lang="en-US" sz="20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and tips along the way</a:t>
            </a:r>
            <a:endParaRPr lang="en-US" sz="2000" spc="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1AA0A3-9C10-7A7C-B80C-409E129F3611}"/>
              </a:ext>
            </a:extLst>
          </p:cNvPr>
          <p:cNvSpPr txBox="1"/>
          <p:nvPr/>
        </p:nvSpPr>
        <p:spPr>
          <a:xfrm>
            <a:off x="4463398" y="4035207"/>
            <a:ext cx="2948302" cy="16671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000"/>
              </a:spcBef>
            </a:pPr>
            <a:r>
              <a:rPr lang="en-US" sz="20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PLANNING </a:t>
            </a:r>
          </a:p>
          <a:p>
            <a:pPr>
              <a:spcBef>
                <a:spcPts val="1000"/>
              </a:spcBef>
            </a:pPr>
            <a:r>
              <a:rPr lang="en-US" sz="20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Prototyping an infographic project </a:t>
            </a:r>
            <a:br>
              <a:rPr lang="en-US" sz="2000" b="1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000" spc="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using pen and paper and design thinking</a:t>
            </a:r>
          </a:p>
        </p:txBody>
      </p:sp>
    </p:spTree>
    <p:extLst>
      <p:ext uri="{BB962C8B-B14F-4D97-AF65-F5344CB8AC3E}">
        <p14:creationId xmlns:p14="http://schemas.microsoft.com/office/powerpoint/2010/main" val="456147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E35DC-E49A-DFA9-EBE9-430B15350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AC73A7-F85F-5060-BD96-B576FF6FD8C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alpha val="3121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8A2A49-5692-60F5-C382-B663A0CA2A3E}"/>
              </a:ext>
            </a:extLst>
          </p:cNvPr>
          <p:cNvSpPr txBox="1"/>
          <p:nvPr/>
        </p:nvSpPr>
        <p:spPr>
          <a:xfrm>
            <a:off x="955256" y="2154574"/>
            <a:ext cx="8710863" cy="892873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US" sz="5000" b="1" dirty="0">
                <a:solidFill>
                  <a:schemeClr val="accent6"/>
                </a:solidFill>
              </a:rPr>
              <a:t>3.1 Ideate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24FA2D-A985-1EBB-46E0-8AD89BE16355}"/>
              </a:ext>
            </a:extLst>
          </p:cNvPr>
          <p:cNvSpPr txBox="1"/>
          <p:nvPr/>
        </p:nvSpPr>
        <p:spPr>
          <a:xfrm>
            <a:off x="955255" y="3281095"/>
            <a:ext cx="7402933" cy="1631216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What are the 3 key messages </a:t>
            </a:r>
            <a:b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would like to deliver to your target audience? 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F966AB-A376-7EAD-C1F7-F8D18BCEADD1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Planning and prototyping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5C38863-DB63-0691-0BA4-ADB839E5F514}"/>
              </a:ext>
            </a:extLst>
          </p:cNvPr>
          <p:cNvCxnSpPr>
            <a:cxnSpLocks/>
          </p:cNvCxnSpPr>
          <p:nvPr/>
        </p:nvCxnSpPr>
        <p:spPr>
          <a:xfrm>
            <a:off x="1080000" y="1800000"/>
            <a:ext cx="10260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6028E78C-BADB-86CC-F026-C7EA3164C92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D00E61B8-D030-A564-0F22-F56A492E8414}"/>
              </a:ext>
            </a:extLst>
          </p:cNvPr>
          <p:cNvSpPr/>
          <p:nvPr/>
        </p:nvSpPr>
        <p:spPr>
          <a:xfrm>
            <a:off x="10070418" y="2330419"/>
            <a:ext cx="1269582" cy="1269582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C81C37-0C8A-36D9-D881-85AE992D987A}"/>
              </a:ext>
            </a:extLst>
          </p:cNvPr>
          <p:cNvSpPr txBox="1"/>
          <p:nvPr/>
        </p:nvSpPr>
        <p:spPr>
          <a:xfrm>
            <a:off x="10169639" y="2458142"/>
            <a:ext cx="1042770" cy="791307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3600" b="1" dirty="0">
                <a:solidFill>
                  <a:schemeClr val="accent6"/>
                </a:solidFill>
              </a:rPr>
              <a:t>2m</a:t>
            </a:r>
          </a:p>
        </p:txBody>
      </p:sp>
    </p:spTree>
    <p:extLst>
      <p:ext uri="{BB962C8B-B14F-4D97-AF65-F5344CB8AC3E}">
        <p14:creationId xmlns:p14="http://schemas.microsoft.com/office/powerpoint/2010/main" val="4285854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A8167-F57B-ACDA-9180-20A9570EE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5D788F5-2470-3A45-8817-9D365BCAD8F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alpha val="3121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CF36F8-57D9-1B5C-745B-58C6795D81E9}"/>
              </a:ext>
            </a:extLst>
          </p:cNvPr>
          <p:cNvSpPr txBox="1"/>
          <p:nvPr/>
        </p:nvSpPr>
        <p:spPr>
          <a:xfrm>
            <a:off x="955256" y="2154574"/>
            <a:ext cx="8710863" cy="892873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US" sz="5000" b="1" dirty="0">
                <a:solidFill>
                  <a:schemeClr val="accent6"/>
                </a:solidFill>
              </a:rPr>
              <a:t>3.2 Ideate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3D17AC-AA5D-EC43-2870-71786F6CEBC5}"/>
              </a:ext>
            </a:extLst>
          </p:cNvPr>
          <p:cNvSpPr txBox="1"/>
          <p:nvPr/>
        </p:nvSpPr>
        <p:spPr>
          <a:xfrm>
            <a:off x="955255" y="3281095"/>
            <a:ext cx="7402933" cy="1631216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What might help to visualize these concepts? Doodle objects and ideas. </a:t>
            </a:r>
          </a:p>
          <a:p>
            <a:pPr>
              <a:lnSpc>
                <a:spcPts val="4000"/>
              </a:lnSpc>
            </a:pP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Strictly NO COMPOSITION. 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008538-B243-0471-9871-A932BB528DB6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Planning and prototyping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C5EC076-BEE3-0FCA-DEF4-C36CF7FA6504}"/>
              </a:ext>
            </a:extLst>
          </p:cNvPr>
          <p:cNvCxnSpPr>
            <a:cxnSpLocks/>
          </p:cNvCxnSpPr>
          <p:nvPr/>
        </p:nvCxnSpPr>
        <p:spPr>
          <a:xfrm>
            <a:off x="1080000" y="1800000"/>
            <a:ext cx="10260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05BBE670-0697-1B5B-B358-EDAC9E7FE84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B8669130-4128-B0FB-9ED3-56120556718F}"/>
              </a:ext>
            </a:extLst>
          </p:cNvPr>
          <p:cNvSpPr/>
          <p:nvPr/>
        </p:nvSpPr>
        <p:spPr>
          <a:xfrm>
            <a:off x="10070418" y="2330419"/>
            <a:ext cx="1269582" cy="1269582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DC71C4-5804-2A94-33A5-C412D20B6710}"/>
              </a:ext>
            </a:extLst>
          </p:cNvPr>
          <p:cNvSpPr txBox="1"/>
          <p:nvPr/>
        </p:nvSpPr>
        <p:spPr>
          <a:xfrm>
            <a:off x="10169639" y="2458142"/>
            <a:ext cx="1042770" cy="791307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3600" b="1" dirty="0">
                <a:solidFill>
                  <a:schemeClr val="accent6"/>
                </a:solidFill>
              </a:rPr>
              <a:t>3m</a:t>
            </a:r>
          </a:p>
        </p:txBody>
      </p:sp>
    </p:spTree>
    <p:extLst>
      <p:ext uri="{BB962C8B-B14F-4D97-AF65-F5344CB8AC3E}">
        <p14:creationId xmlns:p14="http://schemas.microsoft.com/office/powerpoint/2010/main" val="529063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72971-F276-7F7A-2A15-01B3DB1DE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1129CF0-9FE3-5CC6-9393-9779FA6C509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alpha val="3121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4D2345-48F5-7183-F7FB-539154D877B4}"/>
              </a:ext>
            </a:extLst>
          </p:cNvPr>
          <p:cNvSpPr txBox="1"/>
          <p:nvPr/>
        </p:nvSpPr>
        <p:spPr>
          <a:xfrm>
            <a:off x="955256" y="2154574"/>
            <a:ext cx="8710863" cy="892873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US" sz="5000" b="1" dirty="0">
                <a:solidFill>
                  <a:schemeClr val="accent6"/>
                </a:solidFill>
              </a:rPr>
              <a:t>4. Prototype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9BB7FE-F982-1647-D651-C4ACB69FD152}"/>
              </a:ext>
            </a:extLst>
          </p:cNvPr>
          <p:cNvSpPr txBox="1"/>
          <p:nvPr/>
        </p:nvSpPr>
        <p:spPr>
          <a:xfrm>
            <a:off x="955255" y="3281095"/>
            <a:ext cx="8045872" cy="605294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Sketch a composition of your infographic. 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5E8F61-34DE-43CF-E968-A8EFDA01D891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Planning and prototyping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43249B9-5CB1-149E-F1BD-52AC022DBEE7}"/>
              </a:ext>
            </a:extLst>
          </p:cNvPr>
          <p:cNvCxnSpPr>
            <a:cxnSpLocks/>
          </p:cNvCxnSpPr>
          <p:nvPr/>
        </p:nvCxnSpPr>
        <p:spPr>
          <a:xfrm>
            <a:off x="1080000" y="1800000"/>
            <a:ext cx="10260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F1882539-1189-8BBC-8E2C-8033DC1530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0D44C521-7763-F257-A46C-7F284E0B5DF7}"/>
              </a:ext>
            </a:extLst>
          </p:cNvPr>
          <p:cNvSpPr/>
          <p:nvPr/>
        </p:nvSpPr>
        <p:spPr>
          <a:xfrm>
            <a:off x="10070418" y="2330419"/>
            <a:ext cx="1269582" cy="1269582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505BD6-D746-E552-1CC5-013BBA976CB7}"/>
              </a:ext>
            </a:extLst>
          </p:cNvPr>
          <p:cNvSpPr txBox="1"/>
          <p:nvPr/>
        </p:nvSpPr>
        <p:spPr>
          <a:xfrm>
            <a:off x="10169639" y="2458142"/>
            <a:ext cx="1042770" cy="791307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3600" b="1" dirty="0">
                <a:solidFill>
                  <a:schemeClr val="accent6"/>
                </a:solidFill>
              </a:rPr>
              <a:t>5m</a:t>
            </a:r>
          </a:p>
        </p:txBody>
      </p:sp>
    </p:spTree>
    <p:extLst>
      <p:ext uri="{BB962C8B-B14F-4D97-AF65-F5344CB8AC3E}">
        <p14:creationId xmlns:p14="http://schemas.microsoft.com/office/powerpoint/2010/main" val="820509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2738F-22DD-225B-0A5C-21C5BD17D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83BC543-C6E2-A100-9292-026069FA4DE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06C8B1-F45C-ED8B-1C9F-05243CFD4F89}"/>
              </a:ext>
            </a:extLst>
          </p:cNvPr>
          <p:cNvSpPr txBox="1"/>
          <p:nvPr/>
        </p:nvSpPr>
        <p:spPr>
          <a:xfrm>
            <a:off x="1080000" y="1080000"/>
            <a:ext cx="66066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FAREWELL FOR NOW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E515301-5ACA-5410-1D47-79CFCA33BBDA}"/>
              </a:ext>
            </a:extLst>
          </p:cNvPr>
          <p:cNvCxnSpPr>
            <a:cxnSpLocks/>
          </p:cNvCxnSpPr>
          <p:nvPr/>
        </p:nvCxnSpPr>
        <p:spPr>
          <a:xfrm>
            <a:off x="1140492" y="1814131"/>
            <a:ext cx="10232358" cy="0"/>
          </a:xfrm>
          <a:prstGeom prst="line">
            <a:avLst/>
          </a:prstGeom>
          <a:ln>
            <a:solidFill>
              <a:srgbClr val="1D92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picture containing object, clock, drawing, meter&#10;&#10;Description automatically generated">
            <a:extLst>
              <a:ext uri="{FF2B5EF4-FFF2-40B4-BE49-F238E27FC236}">
                <a16:creationId xmlns:a16="http://schemas.microsoft.com/office/drawing/2014/main" id="{A0DD32E9-1F87-18D4-648C-027C12CBF94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7" y="970198"/>
            <a:ext cx="2514601" cy="6516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06EBA9A-D9ED-B3B9-4278-B99E3366BBA1}"/>
              </a:ext>
            </a:extLst>
          </p:cNvPr>
          <p:cNvSpPr txBox="1"/>
          <p:nvPr/>
        </p:nvSpPr>
        <p:spPr>
          <a:xfrm>
            <a:off x="1080001" y="2550879"/>
            <a:ext cx="701578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3200" b="1" spc="50" dirty="0">
                <a:solidFill>
                  <a:srgbClr val="2C2F70"/>
                </a:solidFill>
              </a:rPr>
              <a:t>infohackit 12 month </a:t>
            </a:r>
            <a:r>
              <a:rPr lang="en-US" sz="3200" b="1" spc="50" dirty="0" err="1">
                <a:solidFill>
                  <a:srgbClr val="2C2F70"/>
                </a:solidFill>
              </a:rPr>
              <a:t>programme</a:t>
            </a:r>
            <a:endParaRPr lang="en-US" sz="3200" spc="50" dirty="0">
              <a:solidFill>
                <a:srgbClr val="2C2F7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2B6E7B-9944-AB55-5CB8-1166F3D55CC3}"/>
              </a:ext>
            </a:extLst>
          </p:cNvPr>
          <p:cNvSpPr txBox="1"/>
          <p:nvPr/>
        </p:nvSpPr>
        <p:spPr>
          <a:xfrm>
            <a:off x="3628221" y="3402560"/>
            <a:ext cx="3748947" cy="2015936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US" sz="2400" b="1" dirty="0">
                <a:solidFill>
                  <a:srgbClr val="E98930"/>
                </a:solidFill>
              </a:rPr>
              <a:t>20 hours of training</a:t>
            </a:r>
            <a:b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+ mentoring</a:t>
            </a:r>
            <a:b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+ webinar series</a:t>
            </a:r>
            <a:b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+ Discord community </a:t>
            </a:r>
          </a:p>
          <a:p>
            <a:pPr>
              <a:lnSpc>
                <a:spcPts val="2800"/>
              </a:lnSpc>
              <a:spcBef>
                <a:spcPts val="1000"/>
              </a:spcBef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All delivered on </a:t>
            </a:r>
            <a:r>
              <a:rPr lang="en-US" sz="2400" b="1" dirty="0">
                <a:solidFill>
                  <a:srgbClr val="2C2F70"/>
                </a:solidFill>
              </a:rPr>
              <a:t>Zoom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3C82AB-67DB-5DEC-A47E-C9BFA17960AA}"/>
              </a:ext>
            </a:extLst>
          </p:cNvPr>
          <p:cNvSpPr txBox="1"/>
          <p:nvPr/>
        </p:nvSpPr>
        <p:spPr>
          <a:xfrm>
            <a:off x="982337" y="3402559"/>
            <a:ext cx="3748947" cy="1887696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US" sz="2400" b="1" dirty="0">
                <a:solidFill>
                  <a:srgbClr val="E98930"/>
                </a:solidFill>
              </a:rPr>
              <a:t>Software skills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Illustration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Typesetting 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Composition </a:t>
            </a:r>
          </a:p>
          <a:p>
            <a:pPr>
              <a:lnSpc>
                <a:spcPts val="2800"/>
              </a:lnSpc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4307BA5-1500-54EA-1BC8-C26B86BA2E2A}"/>
              </a:ext>
            </a:extLst>
          </p:cNvPr>
          <p:cNvSpPr/>
          <p:nvPr/>
        </p:nvSpPr>
        <p:spPr>
          <a:xfrm>
            <a:off x="7010431" y="2669435"/>
            <a:ext cx="2698148" cy="2698148"/>
          </a:xfrm>
          <a:prstGeom prst="ellipse">
            <a:avLst/>
          </a:prstGeom>
          <a:solidFill>
            <a:srgbClr val="2C2F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£160 </a:t>
            </a: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3FAB3A4-A120-7E1C-C800-A539D1DBD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5719" y="2669435"/>
            <a:ext cx="1231900" cy="123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42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persons eye&#10;&#10;Description automatically generated">
            <a:extLst>
              <a:ext uri="{FF2B5EF4-FFF2-40B4-BE49-F238E27FC236}">
                <a16:creationId xmlns:a16="http://schemas.microsoft.com/office/drawing/2014/main" id="{B5A7C52C-1F2E-904D-BC02-857788EACF6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54000" y="-632461"/>
            <a:ext cx="12564342" cy="83709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AFBBFF-75FC-6F4C-9375-52F6E3D259E2}"/>
              </a:ext>
            </a:extLst>
          </p:cNvPr>
          <p:cNvSpPr txBox="1"/>
          <p:nvPr/>
        </p:nvSpPr>
        <p:spPr>
          <a:xfrm>
            <a:off x="1107267" y="3091370"/>
            <a:ext cx="997746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</a:rPr>
              <a:t>YOU HAVE AN EYE FOR DESIGN</a:t>
            </a:r>
          </a:p>
        </p:txBody>
      </p:sp>
      <p:pic>
        <p:nvPicPr>
          <p:cNvPr id="7" name="Picture 6" descr="A picture containing drawing, light&#10;&#10;Description automatically generated">
            <a:extLst>
              <a:ext uri="{FF2B5EF4-FFF2-40B4-BE49-F238E27FC236}">
                <a16:creationId xmlns:a16="http://schemas.microsoft.com/office/drawing/2014/main" id="{49C30F8F-3D92-164D-9774-31C4C38160E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772" y="1035620"/>
            <a:ext cx="2588291" cy="60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706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25562</TotalTime>
  <Words>895</Words>
  <Application>Microsoft Macintosh PowerPoint</Application>
  <PresentationFormat>Widescreen</PresentationFormat>
  <Paragraphs>246</Paragraphs>
  <Slides>83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83</vt:i4>
      </vt:variant>
    </vt:vector>
  </HeadingPairs>
  <TitlesOfParts>
    <vt:vector size="94" baseType="lpstr">
      <vt:lpstr>billy</vt:lpstr>
      <vt:lpstr>Aptos</vt:lpstr>
      <vt:lpstr>Arial</vt:lpstr>
      <vt:lpstr>Arial Black</vt:lpstr>
      <vt:lpstr>Arial Narrow</vt:lpstr>
      <vt:lpstr>Calibri</vt:lpstr>
      <vt:lpstr>Calibri Light</vt:lpstr>
      <vt:lpstr>Comic Sans MS</vt:lpstr>
      <vt:lpstr>LED Dot-Matrix</vt:lpstr>
      <vt:lpstr>Times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Moore Fuller</dc:creator>
  <cp:lastModifiedBy>Peter Moore Fuller (BIO - Staff)</cp:lastModifiedBy>
  <cp:revision>57</cp:revision>
  <dcterms:created xsi:type="dcterms:W3CDTF">2020-04-06T10:35:21Z</dcterms:created>
  <dcterms:modified xsi:type="dcterms:W3CDTF">2026-04-17T08:50:24Z</dcterms:modified>
</cp:coreProperties>
</file>