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233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Moore Fuller" userId="a863e9133c38998d" providerId="LiveId" clId="{48FC580A-1042-43D5-96D5-A330FF6491E6}"/>
    <pc:docChg chg="undo custSel modSld">
      <pc:chgData name="Lucy Moore Fuller" userId="a863e9133c38998d" providerId="LiveId" clId="{48FC580A-1042-43D5-96D5-A330FF6491E6}" dt="2021-05-07T09:40:32.734" v="3" actId="478"/>
      <pc:docMkLst>
        <pc:docMk/>
      </pc:docMkLst>
      <pc:sldChg chg="addSp delSp mod">
        <pc:chgData name="Lucy Moore Fuller" userId="a863e9133c38998d" providerId="LiveId" clId="{48FC580A-1042-43D5-96D5-A330FF6491E6}" dt="2021-05-07T09:40:32.734" v="3" actId="478"/>
        <pc:sldMkLst>
          <pc:docMk/>
          <pc:sldMk cId="3581145503" sldId="256"/>
        </pc:sldMkLst>
        <pc:spChg chg="add del">
          <ac:chgData name="Lucy Moore Fuller" userId="a863e9133c38998d" providerId="LiveId" clId="{48FC580A-1042-43D5-96D5-A330FF6491E6}" dt="2021-05-07T09:40:16.813" v="1" actId="11529"/>
          <ac:spMkLst>
            <pc:docMk/>
            <pc:sldMk cId="3581145503" sldId="256"/>
            <ac:spMk id="4" creationId="{BE614E33-4C2D-46C1-86FF-C69F7E33C447}"/>
          </ac:spMkLst>
        </pc:spChg>
        <pc:spChg chg="add del">
          <ac:chgData name="Lucy Moore Fuller" userId="a863e9133c38998d" providerId="LiveId" clId="{48FC580A-1042-43D5-96D5-A330FF6491E6}" dt="2021-05-07T09:40:32.734" v="3" actId="478"/>
          <ac:spMkLst>
            <pc:docMk/>
            <pc:sldMk cId="3581145503" sldId="256"/>
            <ac:spMk id="5" creationId="{3F8FB4EB-EC9F-4501-8E63-8BDBB4F267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592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userDrawn="1">
          <p15:clr>
            <a:srgbClr val="FBAE40"/>
          </p15:clr>
        </p15:guide>
        <p15:guide id="2" pos="13470" userDrawn="1">
          <p15:clr>
            <a:srgbClr val="FBAE40"/>
          </p15:clr>
        </p15:guide>
        <p15:guide id="3" pos="657" userDrawn="1">
          <p15:clr>
            <a:srgbClr val="FBAE40"/>
          </p15:clr>
        </p15:guide>
        <p15:guide id="4" pos="1337" userDrawn="1">
          <p15:clr>
            <a:srgbClr val="FBAE40"/>
          </p15:clr>
        </p15:guide>
        <p15:guide id="5" pos="1700" userDrawn="1">
          <p15:clr>
            <a:srgbClr val="FBAE40"/>
          </p15:clr>
        </p15:guide>
        <p15:guide id="6" pos="2381" userDrawn="1">
          <p15:clr>
            <a:srgbClr val="FBAE40"/>
          </p15:clr>
        </p15:guide>
        <p15:guide id="7" pos="2743" userDrawn="1">
          <p15:clr>
            <a:srgbClr val="FBAE40"/>
          </p15:clr>
        </p15:guide>
        <p15:guide id="8" pos="3424" userDrawn="1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pos="4467" userDrawn="1">
          <p15:clr>
            <a:srgbClr val="FBAE40"/>
          </p15:clr>
        </p15:guide>
        <p15:guide id="11" pos="4830" userDrawn="1">
          <p15:clr>
            <a:srgbClr val="FBAE40"/>
          </p15:clr>
        </p15:guide>
        <p15:guide id="12" pos="5510" userDrawn="1">
          <p15:clr>
            <a:srgbClr val="FBAE40"/>
          </p15:clr>
        </p15:guide>
        <p15:guide id="13" pos="5873" userDrawn="1">
          <p15:clr>
            <a:srgbClr val="FBAE40"/>
          </p15:clr>
        </p15:guide>
        <p15:guide id="14" pos="6553" userDrawn="1">
          <p15:clr>
            <a:srgbClr val="FBAE40"/>
          </p15:clr>
        </p15:guide>
        <p15:guide id="15" pos="6916" userDrawn="1">
          <p15:clr>
            <a:srgbClr val="FBAE40"/>
          </p15:clr>
        </p15:guide>
        <p15:guide id="16" pos="7596" userDrawn="1">
          <p15:clr>
            <a:srgbClr val="FBAE40"/>
          </p15:clr>
        </p15:guide>
        <p15:guide id="17" pos="7959" userDrawn="1">
          <p15:clr>
            <a:srgbClr val="FBAE40"/>
          </p15:clr>
        </p15:guide>
        <p15:guide id="18" pos="8639" userDrawn="1">
          <p15:clr>
            <a:srgbClr val="FBAE40"/>
          </p15:clr>
        </p15:guide>
        <p15:guide id="19" pos="9002" userDrawn="1">
          <p15:clr>
            <a:srgbClr val="FBAE40"/>
          </p15:clr>
        </p15:guide>
        <p15:guide id="20" pos="9682" userDrawn="1">
          <p15:clr>
            <a:srgbClr val="FBAE40"/>
          </p15:clr>
        </p15:guide>
        <p15:guide id="21" pos="10045" userDrawn="1">
          <p15:clr>
            <a:srgbClr val="FBAE40"/>
          </p15:clr>
        </p15:guide>
        <p15:guide id="22" pos="10726" userDrawn="1">
          <p15:clr>
            <a:srgbClr val="FBAE40"/>
          </p15:clr>
        </p15:guide>
        <p15:guide id="23" pos="11088" userDrawn="1">
          <p15:clr>
            <a:srgbClr val="FBAE40"/>
          </p15:clr>
        </p15:guide>
        <p15:guide id="24" pos="11769" userDrawn="1">
          <p15:clr>
            <a:srgbClr val="FBAE40"/>
          </p15:clr>
        </p15:guide>
        <p15:guide id="25" pos="12132" userDrawn="1">
          <p15:clr>
            <a:srgbClr val="FBAE40"/>
          </p15:clr>
        </p15:guide>
        <p15:guide id="26" pos="12812" userDrawn="1">
          <p15:clr>
            <a:srgbClr val="FBAE40"/>
          </p15:clr>
        </p15:guide>
        <p15:guide id="27" orient="horz" userDrawn="1">
          <p15:clr>
            <a:srgbClr val="FBAE40"/>
          </p15:clr>
        </p15:guide>
        <p15:guide id="28" orient="horz" pos="19071" userDrawn="1">
          <p15:clr>
            <a:srgbClr val="FBAE40"/>
          </p15:clr>
        </p15:guide>
        <p15:guide id="29" orient="horz" pos="657" userDrawn="1">
          <p15:clr>
            <a:srgbClr val="FBAE40"/>
          </p15:clr>
        </p15:guide>
        <p15:guide id="30" orient="horz" pos="1841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7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23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8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4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75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1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21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7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36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F58C8-C1D5-451F-B3C3-5FF9320E90CD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BBA54-F6EA-4307-A15C-217998B72F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14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Moore Fuller</dc:creator>
  <cp:lastModifiedBy>Lucy Moore Fuller</cp:lastModifiedBy>
  <cp:revision>1</cp:revision>
  <dcterms:created xsi:type="dcterms:W3CDTF">2021-05-07T09:36:59Z</dcterms:created>
  <dcterms:modified xsi:type="dcterms:W3CDTF">2021-05-07T09:40:36Z</dcterms:modified>
</cp:coreProperties>
</file>